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3" r:id="rId21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D81-80F6-5D4C-93DE-39D0C50C5C77}" type="datetimeFigureOut">
              <a:rPr lang="ja-JP" altLang="en-US" smtClean="0"/>
              <a:pPr/>
              <a:t>10.10.21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19A8-82B8-774C-95DC-48618B98CD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D81-80F6-5D4C-93DE-39D0C50C5C77}" type="datetimeFigureOut">
              <a:rPr lang="ja-JP" altLang="en-US" smtClean="0"/>
              <a:pPr/>
              <a:t>10.10.21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19A8-82B8-774C-95DC-48618B98CD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D81-80F6-5D4C-93DE-39D0C50C5C77}" type="datetimeFigureOut">
              <a:rPr lang="ja-JP" altLang="en-US" smtClean="0"/>
              <a:pPr/>
              <a:t>10.10.21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19A8-82B8-774C-95DC-48618B98CD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D81-80F6-5D4C-93DE-39D0C50C5C77}" type="datetimeFigureOut">
              <a:rPr lang="ja-JP" altLang="en-US" smtClean="0"/>
              <a:pPr/>
              <a:t>10.10.21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19A8-82B8-774C-95DC-48618B98CD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D81-80F6-5D4C-93DE-39D0C50C5C77}" type="datetimeFigureOut">
              <a:rPr lang="ja-JP" altLang="en-US" smtClean="0"/>
              <a:pPr/>
              <a:t>10.10.21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19A8-82B8-774C-95DC-48618B98CD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D81-80F6-5D4C-93DE-39D0C50C5C77}" type="datetimeFigureOut">
              <a:rPr lang="ja-JP" altLang="en-US" smtClean="0"/>
              <a:pPr/>
              <a:t>10.10.21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19A8-82B8-774C-95DC-48618B98CD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D81-80F6-5D4C-93DE-39D0C50C5C77}" type="datetimeFigureOut">
              <a:rPr lang="ja-JP" altLang="en-US" smtClean="0"/>
              <a:pPr/>
              <a:t>10.10.21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19A8-82B8-774C-95DC-48618B98CD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D81-80F6-5D4C-93DE-39D0C50C5C77}" type="datetimeFigureOut">
              <a:rPr lang="ja-JP" altLang="en-US" smtClean="0"/>
              <a:pPr/>
              <a:t>10.10.21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19A8-82B8-774C-95DC-48618B98CD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D81-80F6-5D4C-93DE-39D0C50C5C77}" type="datetimeFigureOut">
              <a:rPr lang="ja-JP" altLang="en-US" smtClean="0"/>
              <a:pPr/>
              <a:t>10.10.21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19A8-82B8-774C-95DC-48618B98CD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D81-80F6-5D4C-93DE-39D0C50C5C77}" type="datetimeFigureOut">
              <a:rPr lang="ja-JP" altLang="en-US" smtClean="0"/>
              <a:pPr/>
              <a:t>10.10.21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19A8-82B8-774C-95DC-48618B98CD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D81-80F6-5D4C-93DE-39D0C50C5C77}" type="datetimeFigureOut">
              <a:rPr lang="ja-JP" altLang="en-US" smtClean="0"/>
              <a:pPr/>
              <a:t>10.10.21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19A8-82B8-774C-95DC-48618B98CD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56D81-80F6-5D4C-93DE-39D0C50C5C77}" type="datetimeFigureOut">
              <a:rPr lang="ja-JP" altLang="en-US" smtClean="0"/>
              <a:pPr/>
              <a:t>10.10.21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119A8-82B8-774C-95DC-48618B98CD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sz="6600" i="1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大学生力による江別の活性化</a:t>
            </a:r>
            <a:r>
              <a:rPr lang="en-US" altLang="ja-JP" sz="6600" i="1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6600" i="1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2800" i="1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ワールド・カフェ</a:t>
            </a:r>
            <a:r>
              <a:rPr lang="ja-JP" altLang="en-US" sz="2800" i="1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＠</a:t>
            </a:r>
            <a:r>
              <a:rPr lang="ja-JP" altLang="en-US" sz="2800" i="1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酪農学園大学</a:t>
            </a:r>
            <a:r>
              <a:rPr lang="en-US" altLang="ja-JP" sz="2800" i="1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sz="2800" i="1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2010</a:t>
            </a:r>
            <a:r>
              <a:rPr lang="en-US" altLang="ja-JP" sz="2800" i="1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-10-15</a:t>
            </a:r>
            <a:endParaRPr lang="ja-JP" altLang="en-US" sz="6600" i="1" dirty="0">
              <a:solidFill>
                <a:srgbClr val="3366FF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116815" y="3124200"/>
            <a:ext cx="52486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無名な江別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2116815" y="5137150"/>
            <a:ext cx="533911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sv-SE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有名な江別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1706282" y="3124200"/>
            <a:ext cx="59757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ブランド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2168132" y="5137150"/>
            <a:ext cx="513798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拡大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411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1885890" y="3124200"/>
            <a:ext cx="601023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ゲーセンない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1013505" y="5137150"/>
            <a:ext cx="781949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ゲーセン建てろ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667000" y="3124200"/>
            <a:ext cx="27238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無関心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2354621" y="5137150"/>
            <a:ext cx="481946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情報収集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667000" y="3124200"/>
            <a:ext cx="32875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四大学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2757488" y="5137150"/>
            <a:ext cx="244113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sv-SE" altLang="ja-JP" sz="6600" dirty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sv-SE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交流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667000" y="3124200"/>
            <a:ext cx="385205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知る自分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1731940" y="5137150"/>
            <a:ext cx="654498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sv-SE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知ってる自分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667000" y="3124200"/>
            <a:ext cx="27238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個人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2757488" y="5137150"/>
            <a:ext cx="244113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sv-SE" altLang="ja-JP" sz="6600" dirty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sv-SE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団体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195883" y="3124200"/>
            <a:ext cx="488771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言う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2757488" y="5137150"/>
            <a:ext cx="215928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sv-SE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実行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667000" y="3124200"/>
            <a:ext cx="27238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無関心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2757488" y="5137150"/>
            <a:ext cx="357020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広い視界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667000" y="3124200"/>
            <a:ext cx="357020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狭い視野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2757488" y="5137150"/>
            <a:ext cx="357020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広い視野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667000" y="3124200"/>
            <a:ext cx="215928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？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2757488" y="5137150"/>
            <a:ext cx="215843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sv-SE" altLang="ja-JP" sz="6600" dirty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sv-SE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 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？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667000" y="3124200"/>
            <a:ext cx="215928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？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2757488" y="5137150"/>
            <a:ext cx="215843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sv-SE" altLang="ja-JP" sz="6600" dirty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sv-SE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 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？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667000" y="3124200"/>
            <a:ext cx="244113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休息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3040516" y="5137150"/>
            <a:ext cx="228359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sv-SE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活動</a:t>
            </a:r>
            <a:r>
              <a:rPr lang="sv-SE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   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667000" y="3124200"/>
            <a:ext cx="27238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無関心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2757488" y="5137150"/>
            <a:ext cx="441659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興味を持つ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1415418" y="3124200"/>
            <a:ext cx="817770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48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ベッドタウン</a:t>
            </a:r>
            <a:endParaRPr lang="ja-JP" altLang="en-US" sz="48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1898718" y="5137150"/>
            <a:ext cx="554220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道第二の都市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685800" y="3124200"/>
            <a:ext cx="911045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善いこと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1402190" y="5137150"/>
            <a:ext cx="794287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ja-JP" sz="54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ja-JP" altLang="en-US" sz="54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当たり前</a:t>
            </a:r>
            <a:endParaRPr lang="ja-JP" altLang="en-US" sz="54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1388962" y="3124200"/>
            <a:ext cx="680678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知ること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2063601" y="5137150"/>
            <a:ext cx="494120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行動</a:t>
            </a:r>
            <a:r>
              <a:rPr lang="sv-SE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   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296424" y="3124200"/>
            <a:ext cx="464243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市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1296366" y="5137150"/>
            <a:ext cx="623048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ja-JP" sz="60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</a:t>
            </a:r>
            <a:r>
              <a:rPr lang="ja-JP" altLang="en-US" sz="60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　　</a:t>
            </a:r>
            <a:r>
              <a:rPr lang="en-US" altLang="ja-JP" sz="60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0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街</a:t>
            </a:r>
            <a:endParaRPr lang="ja-JP" altLang="en-US" sz="60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図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1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2667000" y="3124200"/>
            <a:ext cx="300566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無関心</a:t>
            </a:r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en-US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 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2757488" y="5137150"/>
            <a:ext cx="244113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sv-SE" altLang="ja-JP" sz="6600" dirty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sv-SE" altLang="ja-JP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 </a:t>
            </a:r>
            <a:r>
              <a:rPr lang="ja-JP" altLang="en-US" sz="6600" dirty="0" smtClean="0">
                <a:solidFill>
                  <a:srgbClr val="008000"/>
                </a:solidFill>
                <a:latin typeface="ヒラギノ角ゴ Pro W3" charset="-128"/>
                <a:ea typeface="ヒラギノ角ゴ Pro W3" charset="-128"/>
                <a:cs typeface="ヒラギノ角ゴ Pro W3" charset="-128"/>
              </a:rPr>
              <a:t>意識</a:t>
            </a:r>
            <a:endParaRPr lang="ja-JP" altLang="en-US" sz="6600" dirty="0">
              <a:solidFill>
                <a:srgbClr val="008000"/>
              </a:solidFill>
              <a:latin typeface="ヒラギノ角ゴ Pro W3" charset="-128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118</Words>
  <Application>Microsoft Macintosh PowerPoint</Application>
  <PresentationFormat>画面に合わせる (4:3)</PresentationFormat>
  <Paragraphs>39</Paragraphs>
  <Slides>20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大学生力による江別の活性化 ワールド・カフェ＠酪農学園大学 2010-10-15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</vt:vector>
  </TitlesOfParts>
  <Company>Tokai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川崎 一彦</dc:creator>
  <cp:lastModifiedBy>川崎 一彦</cp:lastModifiedBy>
  <cp:revision>6</cp:revision>
  <dcterms:created xsi:type="dcterms:W3CDTF">2010-10-20T20:44:47Z</dcterms:created>
  <dcterms:modified xsi:type="dcterms:W3CDTF">2010-10-20T20:59:05Z</dcterms:modified>
</cp:coreProperties>
</file>