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正方形/長方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正方形/長方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正方形/長方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正方形/長方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角丸四角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角丸四角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正方形/長方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705D7E3-4554-456F-B3BF-41BD22EBE3A6}" type="datetimeFigureOut">
              <a:rPr kumimoji="1" lang="ja-JP" altLang="en-US" smtClean="0"/>
              <a:t>2010/10/26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AC4BB38-1C66-4CD0-809D-1DB56B38DB6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D7E3-4554-456F-B3BF-41BD22EBE3A6}" type="datetimeFigureOut">
              <a:rPr kumimoji="1" lang="ja-JP" altLang="en-US" smtClean="0"/>
              <a:t>2010/10/26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BB38-1C66-4CD0-809D-1DB56B38DB6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D7E3-4554-456F-B3BF-41BD22EBE3A6}" type="datetimeFigureOut">
              <a:rPr kumimoji="1" lang="ja-JP" altLang="en-US" smtClean="0"/>
              <a:t>2010/10/26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BB38-1C66-4CD0-809D-1DB56B38DB6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D7E3-4554-456F-B3BF-41BD22EBE3A6}" type="datetimeFigureOut">
              <a:rPr kumimoji="1" lang="ja-JP" altLang="en-US" smtClean="0"/>
              <a:t>2010/10/26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BB38-1C66-4CD0-809D-1DB56B38DB6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D7E3-4554-456F-B3BF-41BD22EBE3A6}" type="datetimeFigureOut">
              <a:rPr kumimoji="1" lang="ja-JP" altLang="en-US" smtClean="0"/>
              <a:t>2010/10/26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BB38-1C66-4CD0-809D-1DB56B38DB6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D7E3-4554-456F-B3BF-41BD22EBE3A6}" type="datetimeFigureOut">
              <a:rPr kumimoji="1" lang="ja-JP" altLang="en-US" smtClean="0"/>
              <a:t>2010/10/26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BB38-1C66-4CD0-809D-1DB56B38DB6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6" name="日付プレースホル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05D7E3-4554-456F-B3BF-41BD22EBE3A6}" type="datetimeFigureOut">
              <a:rPr kumimoji="1" lang="ja-JP" altLang="en-US" smtClean="0"/>
              <a:t>2010/10/26</a:t>
            </a:fld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AC4BB38-1C66-4CD0-809D-1DB56B38DB6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705D7E3-4554-456F-B3BF-41BD22EBE3A6}" type="datetimeFigureOut">
              <a:rPr kumimoji="1" lang="ja-JP" altLang="en-US" smtClean="0"/>
              <a:t>2010/10/26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AC4BB38-1C66-4CD0-809D-1DB56B38DB6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D7E3-4554-456F-B3BF-41BD22EBE3A6}" type="datetimeFigureOut">
              <a:rPr kumimoji="1" lang="ja-JP" altLang="en-US" smtClean="0"/>
              <a:t>2010/10/26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BB38-1C66-4CD0-809D-1DB56B38DB6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D7E3-4554-456F-B3BF-41BD22EBE3A6}" type="datetimeFigureOut">
              <a:rPr kumimoji="1" lang="ja-JP" altLang="en-US" smtClean="0"/>
              <a:t>2010/10/26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BB38-1C66-4CD0-809D-1DB56B38DB6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D7E3-4554-456F-B3BF-41BD22EBE3A6}" type="datetimeFigureOut">
              <a:rPr kumimoji="1" lang="ja-JP" altLang="en-US" smtClean="0"/>
              <a:t>2010/10/26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BB38-1C66-4CD0-809D-1DB56B38DB6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正方形/長方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正方形/長方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正方形/長方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角丸四角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角丸四角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正方形/長方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正方形/長方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正方形/長方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正方形/長方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正方形/長方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正方形/長方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705D7E3-4554-456F-B3BF-41BD22EBE3A6}" type="datetimeFigureOut">
              <a:rPr kumimoji="1" lang="ja-JP" altLang="en-US" smtClean="0"/>
              <a:t>2010/10/26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AC4BB38-1C66-4CD0-809D-1DB56B38DB6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1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sz="5400" dirty="0" smtClean="0"/>
              <a:t>SWEDEN</a:t>
            </a:r>
            <a:r>
              <a:rPr kumimoji="1" lang="ja-JP" altLang="en-US" sz="6000" dirty="0" smtClean="0"/>
              <a:t>留学</a:t>
            </a:r>
            <a:endParaRPr kumimoji="1" lang="ja-JP" altLang="en-US" sz="6000" dirty="0"/>
          </a:p>
        </p:txBody>
      </p:sp>
      <p:sp>
        <p:nvSpPr>
          <p:cNvPr id="7" name="サブタイトル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dirty="0" smtClean="0"/>
              <a:t>８</a:t>
            </a:r>
            <a:r>
              <a:rPr kumimoji="1" lang="en-US" altLang="ja-JP" sz="3200" dirty="0" smtClean="0"/>
              <a:t>AWK</a:t>
            </a:r>
            <a:r>
              <a:rPr kumimoji="1" lang="ja-JP" altLang="en-US" sz="3200" dirty="0" smtClean="0"/>
              <a:t>１１１１　石川素</a:t>
            </a:r>
            <a:endParaRPr kumimoji="1" lang="ja-JP" alt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4400" dirty="0" smtClean="0">
                <a:solidFill>
                  <a:schemeClr val="tx1"/>
                </a:solidFill>
              </a:rPr>
              <a:t>きっかけ</a:t>
            </a:r>
            <a:r>
              <a:rPr kumimoji="1" lang="ja-JP" altLang="en-US" dirty="0" smtClean="0"/>
              <a:t>　　　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中学校の修学旅行で約１週間スウェーデン（</a:t>
            </a:r>
            <a:r>
              <a:rPr kumimoji="1" lang="en-US" altLang="ja-JP" dirty="0" err="1" smtClean="0"/>
              <a:t>koping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にホームステイする</a:t>
            </a:r>
            <a:endParaRPr kumimoji="1" lang="en-US" altLang="ja-JP" dirty="0" smtClean="0"/>
          </a:p>
          <a:p>
            <a:r>
              <a:rPr lang="ja-JP" altLang="en-US" dirty="0" smtClean="0"/>
              <a:t>人柄・環境の良さ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→</a:t>
            </a:r>
            <a:r>
              <a:rPr lang="ja-JP" altLang="en-US" dirty="0" smtClean="0">
                <a:solidFill>
                  <a:schemeClr val="accent6"/>
                </a:solidFill>
              </a:rPr>
              <a:t>もう一度スウェーデンに行きたい！</a:t>
            </a:r>
            <a:endParaRPr lang="en-US" altLang="ja-JP" dirty="0" smtClean="0">
              <a:solidFill>
                <a:schemeClr val="accent6"/>
              </a:solidFill>
            </a:endParaRPr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ja-JP" altLang="en-US" dirty="0" smtClean="0">
                <a:solidFill>
                  <a:schemeClr val="accent6"/>
                </a:solidFill>
              </a:rPr>
              <a:t>スウェーデンについて知りたい！</a:t>
            </a:r>
            <a:endParaRPr lang="en-US" altLang="ja-JP" dirty="0" smtClean="0">
              <a:solidFill>
                <a:schemeClr val="accent6"/>
              </a:solidFill>
            </a:endParaRP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漠然とした目標に</a:t>
            </a:r>
            <a:r>
              <a:rPr lang="ja-JP" altLang="en-US" dirty="0" smtClean="0"/>
              <a:t>変わる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pic>
        <p:nvPicPr>
          <p:cNvPr id="8" name="コンテンツ プレースホルダ 7" descr="imagesCAHD2R8S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6660232" y="3068960"/>
            <a:ext cx="2047875" cy="222885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大学に入ってから☆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kumimoji="1" lang="ja-JP" altLang="en-US" dirty="0" smtClean="0"/>
              <a:t>　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kumimoji="1" lang="ja-JP" altLang="en-US" dirty="0" smtClean="0"/>
              <a:t>スウェーデン語を勉強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北欧の文化等授業を受ける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ja-JP" altLang="en-US" dirty="0" smtClean="0"/>
              <a:t>スウェーデン人の留学生と交流する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ja-JP" altLang="en-US" sz="3600" dirty="0" smtClean="0">
                <a:solidFill>
                  <a:schemeClr val="accent2">
                    <a:lumMod val="75000"/>
                  </a:schemeClr>
                </a:solidFill>
              </a:rPr>
              <a:t>スカンジナビアの文化を現地の大学</a:t>
            </a:r>
            <a:r>
              <a:rPr lang="ja-JP" altLang="en-US" sz="3600" dirty="0" smtClean="0"/>
              <a:t>でも学びたい</a:t>
            </a:r>
            <a:endParaRPr lang="en-US" altLang="ja-JP" sz="3600" dirty="0" smtClean="0"/>
          </a:p>
          <a:p>
            <a:pPr>
              <a:buNone/>
            </a:pPr>
            <a:r>
              <a:rPr lang="ja-JP" altLang="en-US" sz="3600" dirty="0" smtClean="0"/>
              <a:t>　</a:t>
            </a:r>
            <a:r>
              <a:rPr lang="ja-JP" altLang="en-US" sz="3600" dirty="0" smtClean="0"/>
              <a:t>スウェーデンでたくさんの人と</a:t>
            </a:r>
            <a:r>
              <a:rPr lang="ja-JP" altLang="en-US" sz="3600" dirty="0" smtClean="0">
                <a:solidFill>
                  <a:schemeClr val="accent2">
                    <a:lumMod val="75000"/>
                  </a:schemeClr>
                </a:solidFill>
              </a:rPr>
              <a:t>交流したい</a:t>
            </a:r>
            <a:r>
              <a:rPr lang="ja-JP" altLang="en-US" sz="3600" dirty="0" smtClean="0">
                <a:sym typeface="Wingdings" pitchFamily="2" charset="2"/>
              </a:rPr>
              <a:t></a:t>
            </a:r>
            <a:endParaRPr lang="en-US" altLang="ja-JP" sz="3600" dirty="0" smtClean="0"/>
          </a:p>
          <a:p>
            <a:pPr>
              <a:buNone/>
            </a:pPr>
            <a:r>
              <a:rPr lang="ja-JP" altLang="en-US" dirty="0" smtClean="0"/>
              <a:t>　　</a:t>
            </a:r>
            <a:endParaRPr lang="en-US" altLang="ja-JP" dirty="0" smtClean="0"/>
          </a:p>
          <a:p>
            <a:pPr>
              <a:buNone/>
            </a:pPr>
            <a:r>
              <a:rPr lang="en-US" altLang="ja-JP" sz="3900" dirty="0" smtClean="0">
                <a:solidFill>
                  <a:srgbClr val="FFC000"/>
                </a:solidFill>
              </a:rPr>
              <a:t>Goteborg</a:t>
            </a:r>
            <a:r>
              <a:rPr lang="ja-JP" altLang="en-US" sz="3900" dirty="0" smtClean="0">
                <a:solidFill>
                  <a:srgbClr val="FFC000"/>
                </a:solidFill>
              </a:rPr>
              <a:t>　</a:t>
            </a:r>
            <a:r>
              <a:rPr lang="en-US" altLang="ja-JP" sz="3900" dirty="0" smtClean="0">
                <a:solidFill>
                  <a:srgbClr val="FFC000"/>
                </a:solidFill>
              </a:rPr>
              <a:t>University</a:t>
            </a:r>
            <a:endParaRPr lang="en-US" altLang="ja-JP" sz="3900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ja-JP" altLang="en-US" dirty="0" smtClean="0"/>
              <a:t>　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pic>
        <p:nvPicPr>
          <p:cNvPr id="4" name="図 3" descr="untitle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4941168"/>
            <a:ext cx="2520280" cy="1495238"/>
          </a:xfrm>
          <a:prstGeom prst="rect">
            <a:avLst/>
          </a:prstGeom>
        </p:spPr>
      </p:pic>
      <p:pic>
        <p:nvPicPr>
          <p:cNvPr id="5" name="図 4" descr="無題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5661248"/>
            <a:ext cx="1497766" cy="93610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What did you do in Gothenburg???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>
                <a:solidFill>
                  <a:srgbClr val="00B050"/>
                </a:solidFill>
              </a:rPr>
              <a:t>Scandinavian Culture</a:t>
            </a:r>
            <a:r>
              <a:rPr lang="ja-JP" altLang="en-US" dirty="0" smtClean="0">
                <a:solidFill>
                  <a:srgbClr val="00B050"/>
                </a:solidFill>
              </a:rPr>
              <a:t> 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r>
              <a:rPr lang="ja-JP" altLang="en-US" dirty="0" smtClean="0"/>
              <a:t>（</a:t>
            </a:r>
            <a:r>
              <a:rPr lang="en-US" altLang="ja-JP" dirty="0" smtClean="0"/>
              <a:t>Unit 1-4</a:t>
            </a:r>
            <a:r>
              <a:rPr lang="ja-JP" altLang="en-US" dirty="0" smtClean="0"/>
              <a:t>に分かれていて週に三回程度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１時間４５分・各</a:t>
            </a:r>
            <a:r>
              <a:rPr lang="en-US" altLang="ja-JP" dirty="0" smtClean="0"/>
              <a:t>Unit</a:t>
            </a:r>
            <a:r>
              <a:rPr lang="ja-JP" altLang="en-US" dirty="0" smtClean="0"/>
              <a:t>で教授が違う・</a:t>
            </a:r>
            <a:r>
              <a:rPr lang="en-US" altLang="ja-JP" dirty="0" smtClean="0"/>
              <a:t>group work</a:t>
            </a:r>
            <a:r>
              <a:rPr lang="ja-JP" altLang="en-US" dirty="0" smtClean="0"/>
              <a:t>あり・課外授業あり）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>
                <a:solidFill>
                  <a:srgbClr val="0070C0"/>
                </a:solidFill>
              </a:rPr>
              <a:t>Swedish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r>
              <a:rPr lang="ja-JP" altLang="en-US" dirty="0" smtClean="0"/>
              <a:t>（基礎編週２回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２時間</a:t>
            </a:r>
            <a:r>
              <a:rPr lang="ja-JP" altLang="en-US" dirty="0" smtClean="0"/>
              <a:t>→</a:t>
            </a:r>
            <a:r>
              <a:rPr lang="ja-JP" altLang="en-US" dirty="0" smtClean="0"/>
              <a:t>会話編週１回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３時間）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　</a:t>
            </a:r>
            <a:r>
              <a:rPr lang="ja-JP" altLang="en-US" i="1" dirty="0" smtClean="0">
                <a:solidFill>
                  <a:schemeClr val="accent1"/>
                </a:solidFill>
              </a:rPr>
              <a:t>日本語の授業におじゃましたりもしました</a:t>
            </a:r>
            <a:r>
              <a:rPr lang="ja-JP" altLang="en-US" dirty="0" smtClean="0">
                <a:sym typeface="Wingdings" pitchFamily="2" charset="2"/>
              </a:rPr>
              <a:t></a:t>
            </a:r>
            <a:endParaRPr lang="en-US" altLang="ja-JP" dirty="0" smtClean="0"/>
          </a:p>
        </p:txBody>
      </p:sp>
      <p:pic>
        <p:nvPicPr>
          <p:cNvPr id="4" name="図 3" descr="untitle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2004842"/>
            <a:ext cx="1440160" cy="128014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生活</a:t>
            </a:r>
            <a:r>
              <a:rPr lang="ja-JP" altLang="en-US" dirty="0" smtClean="0"/>
              <a:t>★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寮生活（同じ大学、</a:t>
            </a:r>
            <a:r>
              <a:rPr kumimoji="1" lang="en-US" altLang="ja-JP" dirty="0" smtClean="0"/>
              <a:t>Chalmers</a:t>
            </a:r>
            <a:r>
              <a:rPr kumimoji="1" lang="ja-JP" altLang="en-US" dirty="0" smtClean="0"/>
              <a:t>大学、英語語学学校の生徒と一緒・シェアキッチン・１人部屋）</a:t>
            </a:r>
            <a:endParaRPr kumimoji="1" lang="en-US" altLang="ja-JP" dirty="0" smtClean="0"/>
          </a:p>
          <a:p>
            <a:r>
              <a:rPr lang="ja-JP" altLang="en-US" dirty="0" smtClean="0"/>
              <a:t>学校</a:t>
            </a:r>
            <a:r>
              <a:rPr lang="ja-JP" altLang="en-US" dirty="0" smtClean="0"/>
              <a:t>まで</a:t>
            </a:r>
            <a:r>
              <a:rPr lang="ja-JP" altLang="en-US" dirty="0" smtClean="0"/>
              <a:t>は徒歩１５分～２０分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街は　　　　　　　　　　　　　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　　　　　　　　　　　　　　　こんな感じです</a:t>
            </a:r>
            <a:endParaRPr lang="en-US" altLang="ja-JP" dirty="0" smtClean="0"/>
          </a:p>
        </p:txBody>
      </p:sp>
      <p:pic>
        <p:nvPicPr>
          <p:cNvPr id="4" name="図 3" descr="imagesCAO6OVN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3789040"/>
            <a:ext cx="3672408" cy="2750761"/>
          </a:xfrm>
          <a:prstGeom prst="rect">
            <a:avLst/>
          </a:prstGeom>
        </p:spPr>
      </p:pic>
      <p:pic>
        <p:nvPicPr>
          <p:cNvPr id="5" name="図 4" descr="無題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913" y="5157192"/>
            <a:ext cx="1523087" cy="95192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　　　　～お気に入り～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kumimoji="1" lang="ja-JP" altLang="en-US" dirty="0" smtClean="0">
                <a:solidFill>
                  <a:schemeClr val="accent2">
                    <a:lumMod val="75000"/>
                  </a:schemeClr>
                </a:solidFill>
              </a:rPr>
              <a:t>カフェ</a:t>
            </a:r>
            <a:endParaRPr kumimoji="1" lang="en-US" altLang="ja-JP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ja-JP" altLang="en-US" dirty="0" smtClean="0"/>
              <a:t>　曜日ごとに違う言語を話したい人が集まるカフェ。日本語は水曜日。色んな国の人と日本語で話した！！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err="1" smtClean="0">
                <a:solidFill>
                  <a:srgbClr val="7030A0"/>
                </a:solidFill>
              </a:rPr>
              <a:t>slottsskogen</a:t>
            </a:r>
            <a:endParaRPr lang="en-US" altLang="ja-JP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ja-JP" altLang="en-US" dirty="0" smtClean="0"/>
              <a:t>広い・動物園あり・カフェのケーキおいしい♪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広場</a:t>
            </a:r>
            <a:endParaRPr lang="en-US" altLang="ja-JP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ja-JP" altLang="en-US" dirty="0" smtClean="0"/>
              <a:t>イベント盛りだくさん</a:t>
            </a:r>
            <a:r>
              <a:rPr lang="en-US" altLang="ja-JP" dirty="0" smtClean="0"/>
              <a:t>* </a:t>
            </a:r>
          </a:p>
          <a:p>
            <a:pPr>
              <a:buNone/>
            </a:pPr>
            <a:r>
              <a:rPr lang="ja-JP" altLang="en-US" dirty="0" smtClean="0"/>
              <a:t>　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endParaRPr lang="en-US" altLang="ja-JP" dirty="0" smtClean="0"/>
          </a:p>
        </p:txBody>
      </p:sp>
      <p:pic>
        <p:nvPicPr>
          <p:cNvPr id="6" name="図 5" descr="imagesCAVW8S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4869160"/>
            <a:ext cx="2657475" cy="17240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　</a:t>
            </a:r>
            <a:r>
              <a:rPr lang="ja-JP" altLang="en-US" dirty="0" smtClean="0"/>
              <a:t>留学</a:t>
            </a:r>
            <a:r>
              <a:rPr lang="ja-JP" altLang="en-US" dirty="0" smtClean="0"/>
              <a:t>して</a:t>
            </a:r>
            <a:r>
              <a:rPr lang="ja-JP" altLang="en-US" dirty="0" smtClean="0"/>
              <a:t>みて・・・</a:t>
            </a:r>
            <a:r>
              <a:rPr kumimoji="1" lang="ja-JP" altLang="en-US" dirty="0" smtClean="0"/>
              <a:t>　　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>
                <a:solidFill>
                  <a:srgbClr val="7030A0"/>
                </a:solidFill>
              </a:rPr>
              <a:t>移民</a:t>
            </a:r>
            <a:r>
              <a:rPr lang="ja-JP" altLang="en-US" dirty="0" smtClean="0"/>
              <a:t>が多い・路上で・マックで</a:t>
            </a:r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スウェーデンは</a:t>
            </a:r>
            <a:r>
              <a:rPr kumimoji="1" lang="ja-JP" altLang="en-US" i="1" dirty="0" smtClean="0">
                <a:solidFill>
                  <a:srgbClr val="FF0000"/>
                </a:solidFill>
              </a:rPr>
              <a:t>英語が浸透</a:t>
            </a:r>
            <a:r>
              <a:rPr kumimoji="1" lang="ja-JP" altLang="en-US" dirty="0" smtClean="0"/>
              <a:t>している</a:t>
            </a:r>
            <a:r>
              <a:rPr lang="ja-JP" altLang="en-US" dirty="0" smtClean="0"/>
              <a:t>　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i="1" dirty="0" smtClean="0"/>
              <a:t>スウェーデン</a:t>
            </a:r>
            <a:r>
              <a:rPr kumimoji="1" lang="ja-JP" altLang="en-US" i="1" dirty="0" smtClean="0"/>
              <a:t>と日本の</a:t>
            </a:r>
            <a:r>
              <a:rPr kumimoji="1" lang="ja-JP" altLang="en-US" i="1" dirty="0" smtClean="0">
                <a:solidFill>
                  <a:schemeClr val="accent2"/>
                </a:solidFill>
              </a:rPr>
              <a:t>違い</a:t>
            </a:r>
            <a:r>
              <a:rPr kumimoji="1" lang="ja-JP" altLang="en-US" dirty="0" smtClean="0"/>
              <a:t>を体験できた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>
                <a:solidFill>
                  <a:srgbClr val="00B050"/>
                </a:solidFill>
              </a:rPr>
              <a:t>行動力</a:t>
            </a:r>
            <a:r>
              <a:rPr lang="ja-JP" altLang="en-US" dirty="0" smtClean="0"/>
              <a:t>を身につけた</a:t>
            </a:r>
            <a:endParaRPr lang="en-US" altLang="ja-JP" dirty="0" smtClean="0"/>
          </a:p>
          <a:p>
            <a:pPr>
              <a:buNone/>
            </a:pPr>
            <a:r>
              <a:rPr lang="ja-JP" altLang="en-US" i="1" dirty="0" smtClean="0">
                <a:solidFill>
                  <a:schemeClr val="accent1"/>
                </a:solidFill>
              </a:rPr>
              <a:t>柔軟な考え方</a:t>
            </a:r>
            <a:r>
              <a:rPr lang="ja-JP" altLang="en-US" dirty="0" smtClean="0"/>
              <a:t>が身についた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日本食のバリエーションの多さ★おいしさ☆実感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kumimoji="1" lang="en-US" altLang="ja-JP" dirty="0" smtClean="0"/>
          </a:p>
        </p:txBody>
      </p:sp>
      <p:pic>
        <p:nvPicPr>
          <p:cNvPr id="4" name="図 3" descr="imagesCAUHA8A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1196752"/>
            <a:ext cx="2171700" cy="210502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kumimoji="1" lang="en-US" altLang="ja-JP" sz="6000" dirty="0" smtClean="0"/>
              <a:t>          </a:t>
            </a:r>
            <a:r>
              <a:rPr kumimoji="1" lang="en-US" altLang="ja-JP" sz="6000" dirty="0" smtClean="0">
                <a:solidFill>
                  <a:srgbClr val="00B0F0"/>
                </a:solidFill>
              </a:rPr>
              <a:t>T</a:t>
            </a:r>
            <a:r>
              <a:rPr kumimoji="1" lang="en-US" altLang="ja-JP" sz="6000" dirty="0" smtClean="0">
                <a:solidFill>
                  <a:srgbClr val="FFFF00"/>
                </a:solidFill>
              </a:rPr>
              <a:t>a</a:t>
            </a:r>
            <a:r>
              <a:rPr kumimoji="1" lang="en-US" altLang="ja-JP" sz="6000" dirty="0" smtClean="0">
                <a:solidFill>
                  <a:srgbClr val="00B0F0"/>
                </a:solidFill>
              </a:rPr>
              <a:t>c</a:t>
            </a:r>
            <a:r>
              <a:rPr kumimoji="1" lang="en-US" altLang="ja-JP" sz="6000" dirty="0" smtClean="0">
                <a:solidFill>
                  <a:srgbClr val="FFFF00"/>
                </a:solidFill>
              </a:rPr>
              <a:t>k</a:t>
            </a:r>
            <a:r>
              <a:rPr kumimoji="1" lang="en-US" altLang="ja-JP" sz="6000" dirty="0" smtClean="0"/>
              <a:t> </a:t>
            </a:r>
            <a:r>
              <a:rPr kumimoji="1" lang="en-US" altLang="ja-JP" sz="6000" dirty="0" err="1" smtClean="0">
                <a:solidFill>
                  <a:srgbClr val="FFFF00"/>
                </a:solidFill>
              </a:rPr>
              <a:t>t</a:t>
            </a:r>
            <a:r>
              <a:rPr kumimoji="1" lang="en-US" altLang="ja-JP" sz="6000" dirty="0" err="1" smtClean="0">
                <a:solidFill>
                  <a:srgbClr val="00B0F0"/>
                </a:solidFill>
              </a:rPr>
              <a:t>a</a:t>
            </a:r>
            <a:r>
              <a:rPr kumimoji="1" lang="en-US" altLang="ja-JP" sz="6000" dirty="0" err="1" smtClean="0"/>
              <a:t>c</a:t>
            </a:r>
            <a:r>
              <a:rPr kumimoji="1" lang="en-US" altLang="ja-JP" sz="6000" dirty="0" err="1" smtClean="0">
                <a:solidFill>
                  <a:srgbClr val="00B0F0"/>
                </a:solidFill>
              </a:rPr>
              <a:t>k</a:t>
            </a:r>
            <a:endParaRPr kumimoji="1" lang="ja-JP" altLang="en-US" sz="6000" dirty="0">
              <a:solidFill>
                <a:srgbClr val="00B0F0"/>
              </a:solidFill>
            </a:endParaRPr>
          </a:p>
        </p:txBody>
      </p:sp>
      <p:pic>
        <p:nvPicPr>
          <p:cNvPr id="4" name="図 3" descr="無題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3429000"/>
            <a:ext cx="1523087" cy="95192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バン">
  <a:themeElements>
    <a:clrScheme name="モジュール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アーバン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アーバン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100</TotalTime>
  <Words>95</Words>
  <Application>Microsoft Office PowerPoint</Application>
  <PresentationFormat>画面に合わせる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アーバン</vt:lpstr>
      <vt:lpstr>SWEDEN留学</vt:lpstr>
      <vt:lpstr>きっかけ　　　</vt:lpstr>
      <vt:lpstr>大学に入ってから☆</vt:lpstr>
      <vt:lpstr>What did you do in Gothenburg???</vt:lpstr>
      <vt:lpstr>生活★</vt:lpstr>
      <vt:lpstr>　　　　～お気に入り～</vt:lpstr>
      <vt:lpstr>　留学してみて・・・　　</vt:lpstr>
      <vt:lpstr>スライド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SWEDEN留学</dc:title>
  <dc:creator>TOKAI</dc:creator>
  <cp:lastModifiedBy>TOKAI</cp:lastModifiedBy>
  <cp:revision>11</cp:revision>
  <dcterms:created xsi:type="dcterms:W3CDTF">2010-10-26T01:41:56Z</dcterms:created>
  <dcterms:modified xsi:type="dcterms:W3CDTF">2010-10-26T03:22:28Z</dcterms:modified>
</cp:coreProperties>
</file>