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4" r:id="rId5"/>
    <p:sldId id="265" r:id="rId6"/>
    <p:sldId id="258" r:id="rId7"/>
    <p:sldId id="259" r:id="rId8"/>
    <p:sldId id="262" r:id="rId9"/>
    <p:sldId id="26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 userDrawn="1"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 userDrawn="1"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 userDrawn="1"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032" name="テキスト プレースホルダ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025656E4-C096-4098-A468-83CF5194046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1034" name="フッター プレースホルダ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DE804A37-6B67-47FF-8175-5E471AB2E1C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wsweekjapan.jp/special/2009/04/post-8.php" TargetMode="External"/><Relationship Id="rId2" Type="http://schemas.openxmlformats.org/officeDocument/2006/relationships/hyperlink" Target="http://blog.goo.ne.jp/django_5/e/5df59d3c13a911ee75afda4d88a24aa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世界が尊敬する日本人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８</a:t>
            </a:r>
            <a:r>
              <a:rPr kumimoji="1" lang="en-US" altLang="ja-JP" dirty="0" smtClean="0"/>
              <a:t>AWK</a:t>
            </a:r>
            <a:r>
              <a:rPr kumimoji="1" lang="ja-JP" altLang="en-US" dirty="0" smtClean="0"/>
              <a:t>１１１１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石川素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きっかけ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English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Journal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「</a:t>
            </a:r>
            <a:r>
              <a:rPr kumimoji="1" lang="ja-JP" altLang="en-US" dirty="0" smtClean="0"/>
              <a:t>世界が尊敬する日本人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人」のうちの一人、本場フランスのカフェで活躍するギャルソン（山下哲也さん）が載っていたから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世界が尊敬する日本人とは？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２００４年から毎年ニューズウィーク日本版で「世界が尊敬する日本人」という特集を組んでいる。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＊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年は特集を組んでいない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同じような雑誌１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米誌</a:t>
            </a:r>
            <a:r>
              <a:rPr kumimoji="1" lang="en-US" altLang="ja-JP" dirty="0" smtClean="0"/>
              <a:t>Time</a:t>
            </a:r>
            <a:r>
              <a:rPr kumimoji="1" lang="ja-JP" altLang="en-US" dirty="0" smtClean="0"/>
              <a:t>　世界でもっとも影響力のある１００人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（レディーガガやクリントン元大統領）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日本人は鳩山首相のみ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同じような雑誌２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米誌フォーブス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世界</a:t>
            </a:r>
            <a:r>
              <a:rPr kumimoji="1" lang="ja-JP" altLang="en-US" dirty="0" smtClean="0"/>
              <a:t>でもっとも影響力のある６７人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（オバマ大統領やプーチン首相）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影響力や資金力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日本人は４人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白川方</a:t>
            </a:r>
            <a:r>
              <a:rPr lang="ja-JP" altLang="en-US" dirty="0" smtClean="0"/>
              <a:t>明・日銀総裁　豊田章男トヨタ自動車社長　御手洗冨士夫・日本経団連</a:t>
            </a:r>
            <a:r>
              <a:rPr lang="ja-JP" altLang="en-US" dirty="0" smtClean="0"/>
              <a:t>会長</a:t>
            </a:r>
            <a:r>
              <a:rPr lang="ja-JP" altLang="en-US" dirty="0" smtClean="0"/>
              <a:t>　</a:t>
            </a:r>
            <a:r>
              <a:rPr lang="ja-JP" altLang="en-US" dirty="0" smtClean="0"/>
              <a:t>鳩山首相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選ばれた人たち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三池崇史・・・心臓外科医</a:t>
            </a:r>
            <a:endParaRPr kumimoji="1" lang="en-US" altLang="ja-JP" dirty="0" smtClean="0"/>
          </a:p>
          <a:p>
            <a:r>
              <a:rPr lang="ja-JP" altLang="en-US" dirty="0" smtClean="0"/>
              <a:t>押井守・・・映画監督</a:t>
            </a:r>
            <a:endParaRPr lang="en-US" altLang="ja-JP" dirty="0" smtClean="0"/>
          </a:p>
          <a:p>
            <a:r>
              <a:rPr lang="ja-JP" altLang="en-US" dirty="0" smtClean="0"/>
              <a:t>西邨</a:t>
            </a:r>
            <a:r>
              <a:rPr lang="ja-JP" altLang="en-US" dirty="0" smtClean="0"/>
              <a:t>まゆみ・・・マドンナのプライベートシェフ</a:t>
            </a:r>
            <a:endParaRPr lang="en-US" altLang="ja-JP" dirty="0" smtClean="0"/>
          </a:p>
          <a:p>
            <a:r>
              <a:rPr kumimoji="1" lang="ja-JP" altLang="en-US" dirty="0" smtClean="0"/>
              <a:t>野口健・・・アルピニスト</a:t>
            </a:r>
            <a:endParaRPr kumimoji="1" lang="en-US" altLang="ja-JP" dirty="0" smtClean="0"/>
          </a:p>
          <a:p>
            <a:r>
              <a:rPr lang="ja-JP" altLang="en-US" dirty="0" smtClean="0"/>
              <a:t>岡部真理</a:t>
            </a:r>
            <a:r>
              <a:rPr lang="ja-JP" altLang="en-US" dirty="0" smtClean="0"/>
              <a:t>恵・・・国連事務総長次席報道官</a:t>
            </a:r>
            <a:endParaRPr lang="en-US" altLang="ja-JP" dirty="0" smtClean="0"/>
          </a:p>
          <a:p>
            <a:r>
              <a:rPr lang="ja-JP" altLang="en-US" dirty="0" smtClean="0"/>
              <a:t>神尾葉子・・・花より男子作者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他には</a:t>
            </a:r>
            <a:r>
              <a:rPr kumimoji="1" lang="ja-JP" altLang="en-US" dirty="0" err="1" smtClean="0"/>
              <a:t>、、、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どーも</a:t>
            </a:r>
            <a:r>
              <a:rPr kumimoji="1" lang="ja-JP" altLang="en-US" dirty="0" err="1" smtClean="0"/>
              <a:t>くん・・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NHK</a:t>
            </a:r>
            <a:r>
              <a:rPr kumimoji="1" lang="ja-JP" altLang="en-US" dirty="0" smtClean="0"/>
              <a:t>のキャラクター</a:t>
            </a:r>
            <a:endParaRPr kumimoji="1" lang="en-US" altLang="ja-JP" dirty="0" smtClean="0"/>
          </a:p>
          <a:p>
            <a:r>
              <a:rPr lang="ja-JP" altLang="en-US" dirty="0" smtClean="0"/>
              <a:t>大空翼・・・キャプテン翼の主人公</a:t>
            </a:r>
            <a:endParaRPr lang="en-US" altLang="ja-JP" dirty="0" smtClean="0"/>
          </a:p>
          <a:p>
            <a:r>
              <a:rPr lang="ja-JP" altLang="en-US" dirty="0" smtClean="0"/>
              <a:t>サヤ・・・人型ロボット</a:t>
            </a:r>
            <a:endParaRPr lang="en-US" altLang="ja-JP" dirty="0" smtClean="0"/>
          </a:p>
          <a:p>
            <a:r>
              <a:rPr lang="ja-JP" altLang="en-US" dirty="0" smtClean="0"/>
              <a:t>徳川家康・・・征夷大将軍</a:t>
            </a:r>
            <a:endParaRPr lang="en-US" altLang="ja-JP" dirty="0" smtClean="0"/>
          </a:p>
          <a:p>
            <a:r>
              <a:rPr lang="ja-JP" altLang="en-US" dirty="0" smtClean="0"/>
              <a:t>が</a:t>
            </a:r>
            <a:r>
              <a:rPr lang="ja-JP" altLang="en-US" dirty="0" smtClean="0"/>
              <a:t>ー</a:t>
            </a:r>
            <a:r>
              <a:rPr lang="ja-JP" altLang="en-US" dirty="0" err="1" smtClean="0"/>
              <a:t>まるちょば・・</a:t>
            </a:r>
            <a:r>
              <a:rPr lang="ja-JP" altLang="en-US" dirty="0" smtClean="0"/>
              <a:t>・パントマイムアーティスト</a:t>
            </a:r>
            <a:endParaRPr lang="en-US" altLang="ja-JP" dirty="0" smtClean="0"/>
          </a:p>
          <a:p>
            <a:r>
              <a:rPr lang="ja-JP" altLang="en-US" dirty="0" smtClean="0"/>
              <a:t>儀間太久実・・・口笛世界</a:t>
            </a:r>
            <a:r>
              <a:rPr lang="ja-JP" altLang="en-US" dirty="0" smtClean="0"/>
              <a:t>大会ティーン</a:t>
            </a:r>
            <a:r>
              <a:rPr lang="ja-JP" altLang="en-US" dirty="0" smtClean="0"/>
              <a:t>の部</a:t>
            </a:r>
            <a:r>
              <a:rPr lang="ja-JP" altLang="en-US" dirty="0" smtClean="0"/>
              <a:t>一位</a:t>
            </a:r>
            <a:endParaRPr lang="en-US" altLang="ja-JP" dirty="0" smtClean="0"/>
          </a:p>
          <a:p>
            <a:r>
              <a:rPr kumimoji="1" lang="ja-JP" altLang="en-US" dirty="0" smtClean="0"/>
              <a:t>鈴木</a:t>
            </a:r>
            <a:r>
              <a:rPr kumimoji="1" lang="ja-JP" altLang="en-US" dirty="0" smtClean="0"/>
              <a:t>宗雄・・・衆院議員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自分が選ぶとしたら</a:t>
            </a:r>
            <a:r>
              <a:rPr kumimoji="1" lang="ja-JP" altLang="en-US" dirty="0" smtClean="0">
                <a:sym typeface="Wingdings" pitchFamily="2" charset="2"/>
              </a:rPr>
              <a:t>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水原希子・・・モデル、ノルウェーの森の女優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参照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blog.goo.ne.jp/django_5/e/5df59d3c13a911ee75afda4d88a24aa5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newsweekjapan.jp/special/2009/04/post-8.php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109</TotalTime>
  <Words>175</Words>
  <Application>Microsoft Office PowerPoint</Application>
  <PresentationFormat>画面に合わせる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紅梅匂</vt:lpstr>
      <vt:lpstr>世界が尊敬する日本人</vt:lpstr>
      <vt:lpstr>きっかけ</vt:lpstr>
      <vt:lpstr>世界が尊敬する日本人とは？</vt:lpstr>
      <vt:lpstr>同じような雑誌１</vt:lpstr>
      <vt:lpstr>同じような雑誌２</vt:lpstr>
      <vt:lpstr>選ばれた人たち</vt:lpstr>
      <vt:lpstr>他には、、、</vt:lpstr>
      <vt:lpstr>自分が選ぶとしたら</vt:lpstr>
      <vt:lpstr>参照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</dc:creator>
  <cp:lastModifiedBy>TOKAI</cp:lastModifiedBy>
  <cp:revision>10</cp:revision>
  <dcterms:created xsi:type="dcterms:W3CDTF">2010-12-14T01:31:31Z</dcterms:created>
  <dcterms:modified xsi:type="dcterms:W3CDTF">2010-12-14T03:21:11Z</dcterms:modified>
</cp:coreProperties>
</file>