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62" r:id="rId6"/>
    <p:sldId id="261" r:id="rId7"/>
    <p:sldId id="263" r:id="rId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3366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41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3" name="正方形/長方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正方形/長方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正方形/長方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正方形/長方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正方形/長方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角丸四角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角丸四角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正方形/長方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705600" y="4206240"/>
            <a:ext cx="960120" cy="457200"/>
          </a:xfrm>
        </p:spPr>
        <p:txBody>
          <a:bodyPr/>
          <a:lstStyle/>
          <a:p>
            <a:fld id="{0240BEDA-8A09-40E7-B34A-5B50E406BC93}" type="datetimeFigureOut">
              <a:rPr kumimoji="1" lang="ja-JP" altLang="en-US" smtClean="0"/>
              <a:pPr/>
              <a:t>2011/6/7</a:t>
            </a:fld>
            <a:endParaRPr kumimoji="1" lang="ja-JP" altLang="en-US"/>
          </a:p>
        </p:txBody>
      </p:sp>
      <p:sp>
        <p:nvSpPr>
          <p:cNvPr id="17" name="フッター プレースホルダ 16"/>
          <p:cNvSpPr>
            <a:spLocks noGrp="1"/>
          </p:cNvSpPr>
          <p:nvPr>
            <p:ph type="ftr" sz="quarter" idx="11"/>
          </p:nvPr>
        </p:nvSpPr>
        <p:spPr>
          <a:xfrm>
            <a:off x="5410200" y="4205288"/>
            <a:ext cx="1295400" cy="457200"/>
          </a:xfrm>
        </p:spPr>
        <p:txBody>
          <a:bodyPr/>
          <a:lstStyle/>
          <a:p>
            <a:endParaRPr kumimoji="1" lang="ja-JP" altLang="en-US"/>
          </a:p>
        </p:txBody>
      </p:sp>
      <p:sp>
        <p:nvSpPr>
          <p:cNvPr id="29" name="スライド番号プレースホルダ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4AA8305D-E558-49D7-9B70-D10B6EE11925}"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0240BEDA-8A09-40E7-B34A-5B50E406BC93}" type="datetimeFigureOut">
              <a:rPr kumimoji="1" lang="ja-JP" altLang="en-US" smtClean="0"/>
              <a:pPr/>
              <a:t>2011/6/7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AA8305D-E558-49D7-9B70-D10B6EE11925}"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1143000"/>
            <a:ext cx="1905000" cy="5486400"/>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143000"/>
            <a:ext cx="6248400" cy="5486400"/>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0240BEDA-8A09-40E7-B34A-5B50E406BC93}" type="datetimeFigureOut">
              <a:rPr kumimoji="1" lang="ja-JP" altLang="en-US" smtClean="0"/>
              <a:pPr/>
              <a:t>2011/6/7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AA8305D-E558-49D7-9B70-D10B6EE11925}"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0240BEDA-8A09-40E7-B34A-5B50E406BC93}" type="datetimeFigureOut">
              <a:rPr kumimoji="1" lang="ja-JP" altLang="en-US" smtClean="0"/>
              <a:pPr/>
              <a:t>2011/6/7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AA8305D-E558-49D7-9B70-D10B6EE11925}"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0240BEDA-8A09-40E7-B34A-5B50E406BC93}" type="datetimeFigureOut">
              <a:rPr kumimoji="1" lang="ja-JP" altLang="en-US" smtClean="0"/>
              <a:pPr/>
              <a:t>2011/6/7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AA8305D-E558-49D7-9B70-D10B6EE11925}"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0240BEDA-8A09-40E7-B34A-5B50E406BC93}" type="datetimeFigureOut">
              <a:rPr kumimoji="1" lang="ja-JP" altLang="en-US" smtClean="0"/>
              <a:pPr/>
              <a:t>2011/6/7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AA8305D-E558-49D7-9B70-D10B6EE11925}"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1143000"/>
            <a:ext cx="8382000" cy="1069848"/>
          </a:xfrm>
        </p:spPr>
        <p:txBody>
          <a:bodyPr anchor="ctr"/>
          <a:lstStyle>
            <a:lvl1pPr>
              <a:defRPr sz="4000" b="0" i="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6" name="日付プレースホルダ 25"/>
          <p:cNvSpPr>
            <a:spLocks noGrp="1"/>
          </p:cNvSpPr>
          <p:nvPr>
            <p:ph type="dt" sz="half" idx="10"/>
          </p:nvPr>
        </p:nvSpPr>
        <p:spPr/>
        <p:txBody>
          <a:bodyPr rtlCol="0"/>
          <a:lstStyle/>
          <a:p>
            <a:fld id="{0240BEDA-8A09-40E7-B34A-5B50E406BC93}" type="datetimeFigureOut">
              <a:rPr kumimoji="1" lang="ja-JP" altLang="en-US" smtClean="0"/>
              <a:pPr/>
              <a:t>2011/6/7</a:t>
            </a:fld>
            <a:endParaRPr kumimoji="1" lang="ja-JP" altLang="en-US"/>
          </a:p>
        </p:txBody>
      </p:sp>
      <p:sp>
        <p:nvSpPr>
          <p:cNvPr id="27" name="スライド番号プレースホルダ 26"/>
          <p:cNvSpPr>
            <a:spLocks noGrp="1"/>
          </p:cNvSpPr>
          <p:nvPr>
            <p:ph type="sldNum" sz="quarter" idx="11"/>
          </p:nvPr>
        </p:nvSpPr>
        <p:spPr/>
        <p:txBody>
          <a:bodyPr rtlCol="0"/>
          <a:lstStyle/>
          <a:p>
            <a:fld id="{4AA8305D-E558-49D7-9B70-D10B6EE11925}" type="slidenum">
              <a:rPr kumimoji="1" lang="ja-JP" altLang="en-US" smtClean="0"/>
              <a:pPr/>
              <a:t>&lt;#&gt;</a:t>
            </a:fld>
            <a:endParaRPr kumimoji="1" lang="ja-JP" altLang="en-US"/>
          </a:p>
        </p:txBody>
      </p:sp>
      <p:sp>
        <p:nvSpPr>
          <p:cNvPr id="28" name="フッター プレースホルダ 2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a:xfrm>
            <a:off x="6583680" y="612648"/>
            <a:ext cx="957264" cy="457200"/>
          </a:xfrm>
        </p:spPr>
        <p:txBody>
          <a:bodyPr/>
          <a:lstStyle/>
          <a:p>
            <a:fld id="{0240BEDA-8A09-40E7-B34A-5B50E406BC93}" type="datetimeFigureOut">
              <a:rPr kumimoji="1" lang="ja-JP" altLang="en-US" smtClean="0"/>
              <a:pPr/>
              <a:t>2011/6/7</a:t>
            </a:fld>
            <a:endParaRPr kumimoji="1" lang="ja-JP" altLang="en-US"/>
          </a:p>
        </p:txBody>
      </p:sp>
      <p:sp>
        <p:nvSpPr>
          <p:cNvPr id="4" name="フッター プレースホルダ 3"/>
          <p:cNvSpPr>
            <a:spLocks noGrp="1"/>
          </p:cNvSpPr>
          <p:nvPr>
            <p:ph type="ftr" sz="quarter" idx="11"/>
          </p:nvPr>
        </p:nvSpPr>
        <p:spPr>
          <a:xfrm>
            <a:off x="5257800" y="612648"/>
            <a:ext cx="1325880" cy="457200"/>
          </a:xfrm>
        </p:spPr>
        <p:txBody>
          <a:bodyPr/>
          <a:lstStyle/>
          <a:p>
            <a:endParaRPr kumimoji="1" lang="ja-JP" altLang="en-US"/>
          </a:p>
        </p:txBody>
      </p:sp>
      <p:sp>
        <p:nvSpPr>
          <p:cNvPr id="5" name="スライド番号プレースホルダ 4"/>
          <p:cNvSpPr>
            <a:spLocks noGrp="1"/>
          </p:cNvSpPr>
          <p:nvPr>
            <p:ph type="sldNum" sz="quarter" idx="12"/>
          </p:nvPr>
        </p:nvSpPr>
        <p:spPr>
          <a:xfrm>
            <a:off x="8174736" y="2272"/>
            <a:ext cx="762000" cy="365760"/>
          </a:xfrm>
        </p:spPr>
        <p:txBody>
          <a:bodyPr/>
          <a:lstStyle/>
          <a:p>
            <a:fld id="{4AA8305D-E558-49D7-9B70-D10B6EE11925}"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0240BEDA-8A09-40E7-B34A-5B50E406BC93}" type="datetimeFigureOut">
              <a:rPr kumimoji="1" lang="ja-JP" altLang="en-US" smtClean="0"/>
              <a:pPr/>
              <a:t>2011/6/7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4AA8305D-E558-49D7-9B70-D10B6EE11925}"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53496" y="1101970"/>
            <a:ext cx="3383280" cy="877824"/>
          </a:xfrm>
        </p:spPr>
        <p:txBody>
          <a:bodyPr anchor="b"/>
          <a:lstStyle>
            <a:lvl1pPr algn="l">
              <a:buNone/>
              <a:defRPr sz="1800" b="1"/>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0240BEDA-8A09-40E7-B34A-5B50E406BC93}" type="datetimeFigureOut">
              <a:rPr kumimoji="1" lang="ja-JP" altLang="en-US" smtClean="0"/>
              <a:pPr/>
              <a:t>2011/6/7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AA8305D-E558-49D7-9B70-D10B6EE11925}"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0240BEDA-8A09-40E7-B34A-5B50E406BC93}" type="datetimeFigureOut">
              <a:rPr kumimoji="1" lang="ja-JP" altLang="en-US" smtClean="0"/>
              <a:pPr/>
              <a:t>2011/6/7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AA8305D-E558-49D7-9B70-D10B6EE11925}"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正方形/長方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正方形/長方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正方形/長方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正方形/長方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角丸四角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角丸四角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正方形/長方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正方形/長方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正方形/長方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正方形/長方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正方形/長方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正方形/長方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タイトル プレースホルダ 21"/>
          <p:cNvSpPr>
            <a:spLocks noGrp="1"/>
          </p:cNvSpPr>
          <p:nvPr>
            <p:ph type="title"/>
          </p:nvPr>
        </p:nvSpPr>
        <p:spPr>
          <a:xfrm>
            <a:off x="457200" y="1143000"/>
            <a:ext cx="8229600" cy="1066800"/>
          </a:xfrm>
          <a:prstGeom prst="rect">
            <a:avLst/>
          </a:prstGeom>
        </p:spPr>
        <p:txBody>
          <a:bodyPr vert="horz" anchor="ctr">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0240BEDA-8A09-40E7-B34A-5B50E406BC93}" type="datetimeFigureOut">
              <a:rPr kumimoji="1" lang="ja-JP" altLang="en-US" smtClean="0"/>
              <a:pPr/>
              <a:t>2011/6/7</a:t>
            </a:fld>
            <a:endParaRPr kumimoji="1" lang="ja-JP" altLang="en-US"/>
          </a:p>
        </p:txBody>
      </p:sp>
      <p:sp>
        <p:nvSpPr>
          <p:cNvPr id="3" name="フッター プレースホルダ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kumimoji="1" lang="ja-JP" altLang="en-US"/>
          </a:p>
        </p:txBody>
      </p:sp>
      <p:sp>
        <p:nvSpPr>
          <p:cNvPr id="23" name="スライド番号プレースホルダ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AA8305D-E558-49D7-9B70-D10B6EE11925}"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1"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1"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1"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1"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1"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大学バンドフェスティバル</a:t>
            </a:r>
            <a:endParaRPr kumimoji="1" lang="ja-JP" altLang="en-US" dirty="0"/>
          </a:p>
        </p:txBody>
      </p:sp>
      <p:sp>
        <p:nvSpPr>
          <p:cNvPr id="3" name="サブタイトル 2"/>
          <p:cNvSpPr>
            <a:spLocks noGrp="1"/>
          </p:cNvSpPr>
          <p:nvPr>
            <p:ph type="subTitle" idx="1"/>
          </p:nvPr>
        </p:nvSpPr>
        <p:spPr>
          <a:xfrm>
            <a:off x="467544" y="3789040"/>
            <a:ext cx="4953000" cy="1752600"/>
          </a:xfrm>
        </p:spPr>
        <p:txBody>
          <a:bodyPr/>
          <a:lstStyle/>
          <a:p>
            <a:r>
              <a:rPr lang="en-US" altLang="ja-JP" dirty="0" smtClean="0"/>
              <a:t>9AWK1182 </a:t>
            </a:r>
            <a:r>
              <a:rPr lang="ja-JP" altLang="en-US" dirty="0" smtClean="0"/>
              <a:t>　藤村　一成</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par>
                                <p:cTn id="11" presetID="38" presetClass="entr" presetSubtype="0" accel="50000" fill="hold" nodeType="withEffect">
                                  <p:stCondLst>
                                    <p:cond delay="0"/>
                                  </p:stCondLst>
                                  <p:iterate type="lt">
                                    <p:tmPct val="50000"/>
                                  </p:iterate>
                                  <p:childTnLst>
                                    <p:set>
                                      <p:cBhvr>
                                        <p:cTn id="12" dur="1" fill="hold">
                                          <p:stCondLst>
                                            <p:cond delay="0"/>
                                          </p:stCondLst>
                                        </p:cTn>
                                        <p:tgtEl>
                                          <p:spTgt spid="3">
                                            <p:txEl>
                                              <p:pRg st="0" end="0"/>
                                            </p:txEl>
                                          </p:spTgt>
                                        </p:tgtEl>
                                        <p:attrNameLst>
                                          <p:attrName>style.visibility</p:attrName>
                                        </p:attrNameLst>
                                      </p:cBhvr>
                                      <p:to>
                                        <p:strVal val="visible"/>
                                      </p:to>
                                    </p:set>
                                    <p:set>
                                      <p:cBhvr>
                                        <p:cTn id="13" dur="228" fill="hold">
                                          <p:stCondLst>
                                            <p:cond delay="0"/>
                                          </p:stCondLst>
                                        </p:cTn>
                                        <p:tgtEl>
                                          <p:spTgt spid="3">
                                            <p:txEl>
                                              <p:pRg st="0" end="0"/>
                                            </p:txEl>
                                          </p:spTgt>
                                        </p:tgtEl>
                                        <p:attrNameLst>
                                          <p:attrName>style.rotation</p:attrName>
                                        </p:attrNameLst>
                                      </p:cBhvr>
                                      <p:to>
                                        <p:strVal val="-45.0"/>
                                      </p:to>
                                    </p:set>
                                    <p:anim calcmode="lin" valueType="num">
                                      <p:cBhvr>
                                        <p:cTn id="14" dur="228" fill="hold">
                                          <p:stCondLst>
                                            <p:cond delay="228"/>
                                          </p:stCondLst>
                                        </p:cTn>
                                        <p:tgtEl>
                                          <p:spTgt spid="3">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15" dur="228" fill="hold">
                                          <p:stCondLst>
                                            <p:cond delay="0"/>
                                          </p:stCondLst>
                                        </p:cTn>
                                        <p:tgtEl>
                                          <p:spTgt spid="3">
                                            <p:txEl>
                                              <p:pRg st="0" end="0"/>
                                            </p:txEl>
                                          </p:spTgt>
                                        </p:tgtEl>
                                        <p:attrNameLst>
                                          <p:attrName>ppt_y</p:attrName>
                                        </p:attrNameLst>
                                      </p:cBhvr>
                                      <p:tavLst>
                                        <p:tav tm="0">
                                          <p:val>
                                            <p:strVal val="#ppt_y-1"/>
                                          </p:val>
                                        </p:tav>
                                        <p:tav tm="100000">
                                          <p:val>
                                            <p:strVal val="#ppt_y-(0.354*#ppt_w-0.172*#ppt_h)"/>
                                          </p:val>
                                        </p:tav>
                                      </p:tavLst>
                                    </p:anim>
                                    <p:anim calcmode="lin" valueType="num">
                                      <p:cBhvr>
                                        <p:cTn id="16" dur="78" decel="50000" autoRev="1" fill="hold">
                                          <p:stCondLst>
                                            <p:cond delay="228"/>
                                          </p:stCondLst>
                                        </p:cTn>
                                        <p:tgtEl>
                                          <p:spTgt spid="3">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7" dur="68" fill="hold">
                                          <p:stCondLst>
                                            <p:cond delay="432"/>
                                          </p:stCondLst>
                                        </p:cTn>
                                        <p:tgtEl>
                                          <p:spTgt spid="3">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GungsuhChe" pitchFamily="49" charset="-127"/>
                <a:ea typeface="GungsuhChe" pitchFamily="49" charset="-127"/>
              </a:rPr>
              <a:t>バンドフェスティバルって？</a:t>
            </a:r>
            <a:endParaRPr kumimoji="1" lang="ja-JP" altLang="en-US" dirty="0">
              <a:latin typeface="GungsuhChe" pitchFamily="49" charset="-127"/>
              <a:ea typeface="GungsuhChe" pitchFamily="49" charset="-127"/>
            </a:endParaRPr>
          </a:p>
        </p:txBody>
      </p:sp>
      <p:sp>
        <p:nvSpPr>
          <p:cNvPr id="3" name="コンテンツ プレースホルダ 2"/>
          <p:cNvSpPr>
            <a:spLocks noGrp="1"/>
          </p:cNvSpPr>
          <p:nvPr>
            <p:ph idx="1"/>
          </p:nvPr>
        </p:nvSpPr>
        <p:spPr/>
        <p:txBody>
          <a:bodyPr/>
          <a:lstStyle/>
          <a:p>
            <a:r>
              <a:rPr kumimoji="1" lang="ja-JP" altLang="en-US" dirty="0" smtClean="0"/>
              <a:t>札幌地区１２の大学の吹奏楽部（団）が、毎年行う大きな音楽祭。</a:t>
            </a:r>
            <a:endParaRPr kumimoji="1" lang="en-US" altLang="ja-JP" dirty="0" smtClean="0"/>
          </a:p>
          <a:p>
            <a:endParaRPr lang="en-US" altLang="ja-JP" dirty="0" smtClean="0"/>
          </a:p>
          <a:p>
            <a:r>
              <a:rPr lang="ja-JP" altLang="en-US" dirty="0" smtClean="0"/>
              <a:t>費用から、運営からほとんどすべて学生の手で行っている。</a:t>
            </a:r>
            <a:endParaRPr lang="en-US" altLang="ja-JP" dirty="0" smtClean="0"/>
          </a:p>
          <a:p>
            <a:endParaRPr kumimoji="1" lang="en-US" altLang="ja-JP" dirty="0" smtClean="0"/>
          </a:p>
          <a:p>
            <a:r>
              <a:rPr kumimoji="1" lang="ja-JP" altLang="en-US" dirty="0" smtClean="0"/>
              <a:t>この演奏会</a:t>
            </a:r>
            <a:r>
              <a:rPr lang="ja-JP" altLang="en-US" dirty="0" smtClean="0"/>
              <a:t>を通じて、大学生同士、交流を深め、お互い刺激しあい、札幌地区での音楽性の向上を目標に地域に根付いた活動をしていく。</a:t>
            </a:r>
            <a:endParaRPr kumimoji="1" lang="en-US" altLang="ja-JP"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GungsuhChe" pitchFamily="49" charset="-127"/>
                <a:ea typeface="GungsuhChe" pitchFamily="49" charset="-127"/>
              </a:rPr>
              <a:t>バンドフェスティバル概要</a:t>
            </a:r>
            <a:endParaRPr kumimoji="1" lang="ja-JP" altLang="en-US" dirty="0">
              <a:latin typeface="GungsuhChe" pitchFamily="49" charset="-127"/>
              <a:ea typeface="GungsuhChe" pitchFamily="49" charset="-127"/>
            </a:endParaRPr>
          </a:p>
        </p:txBody>
      </p:sp>
      <p:sp>
        <p:nvSpPr>
          <p:cNvPr id="3" name="コンテンツ プレースホルダ 2"/>
          <p:cNvSpPr>
            <a:spLocks noGrp="1"/>
          </p:cNvSpPr>
          <p:nvPr>
            <p:ph idx="1"/>
          </p:nvPr>
        </p:nvSpPr>
        <p:spPr/>
        <p:txBody>
          <a:bodyPr>
            <a:normAutofit fontScale="47500" lnSpcReduction="20000"/>
          </a:bodyPr>
          <a:lstStyle/>
          <a:p>
            <a:r>
              <a:rPr kumimoji="1" lang="ja-JP" altLang="en-US" sz="3300" dirty="0" smtClean="0"/>
              <a:t>名称：第２９回大学バンドフェスティバル</a:t>
            </a:r>
            <a:endParaRPr kumimoji="1" lang="en-US" altLang="ja-JP" sz="3300" dirty="0" smtClean="0"/>
          </a:p>
          <a:p>
            <a:endParaRPr lang="en-US" altLang="ja-JP" sz="3300" dirty="0" smtClean="0"/>
          </a:p>
          <a:p>
            <a:r>
              <a:rPr kumimoji="1" lang="ja-JP" altLang="en-US" sz="3300" dirty="0" smtClean="0"/>
              <a:t>主催：札幌地区大学吹奏楽連合</a:t>
            </a:r>
            <a:endParaRPr kumimoji="1" lang="en-US" altLang="ja-JP" sz="3300" dirty="0" smtClean="0"/>
          </a:p>
          <a:p>
            <a:endParaRPr lang="en-US" altLang="ja-JP" sz="3300" dirty="0" smtClean="0"/>
          </a:p>
          <a:p>
            <a:r>
              <a:rPr kumimoji="1" lang="ja-JP" altLang="en-US" sz="3300" dirty="0" smtClean="0"/>
              <a:t>後援：札幌市・札幌市教育委員会　他</a:t>
            </a:r>
            <a:endParaRPr kumimoji="1" lang="en-US" altLang="ja-JP" sz="3300" dirty="0" smtClean="0"/>
          </a:p>
          <a:p>
            <a:endParaRPr lang="en-US" altLang="ja-JP" sz="3800" dirty="0" smtClean="0"/>
          </a:p>
          <a:p>
            <a:r>
              <a:rPr kumimoji="1" lang="ja-JP" altLang="en-US" sz="3300" dirty="0" smtClean="0"/>
              <a:t>日時：</a:t>
            </a:r>
            <a:r>
              <a:rPr lang="en-US" altLang="ja-JP" sz="3300" dirty="0" smtClean="0"/>
              <a:t>2011</a:t>
            </a:r>
            <a:r>
              <a:rPr lang="ja-JP" altLang="en-US" sz="3300" dirty="0" smtClean="0"/>
              <a:t>年</a:t>
            </a:r>
            <a:r>
              <a:rPr lang="en-US" altLang="ja-JP" sz="3300" dirty="0" smtClean="0"/>
              <a:t>7</a:t>
            </a:r>
            <a:r>
              <a:rPr lang="ja-JP" altLang="en-US" sz="3300" dirty="0" smtClean="0"/>
              <a:t>月</a:t>
            </a:r>
            <a:r>
              <a:rPr lang="en-US" altLang="ja-JP" sz="3300" dirty="0" smtClean="0"/>
              <a:t>10</a:t>
            </a:r>
            <a:r>
              <a:rPr lang="ja-JP" altLang="en-US" sz="3300" dirty="0" smtClean="0"/>
              <a:t>日（日）</a:t>
            </a:r>
            <a:endParaRPr lang="en-US" altLang="ja-JP" sz="3300" dirty="0" smtClean="0"/>
          </a:p>
          <a:p>
            <a:pPr>
              <a:buNone/>
            </a:pPr>
            <a:r>
              <a:rPr kumimoji="1" lang="ja-JP" altLang="en-US" sz="3300" dirty="0" smtClean="0"/>
              <a:t>　　　　</a:t>
            </a:r>
            <a:r>
              <a:rPr kumimoji="1" lang="en-US" altLang="ja-JP" sz="3300" dirty="0" smtClean="0"/>
              <a:t>15</a:t>
            </a:r>
            <a:r>
              <a:rPr lang="en-US" altLang="ja-JP" sz="3300" dirty="0" smtClean="0"/>
              <a:t>:00 </a:t>
            </a:r>
            <a:r>
              <a:rPr lang="ja-JP" altLang="en-US" sz="3300" dirty="0" smtClean="0"/>
              <a:t>開場　</a:t>
            </a:r>
            <a:r>
              <a:rPr lang="en-US" altLang="ja-JP" sz="3300" dirty="0" smtClean="0"/>
              <a:t>15:30</a:t>
            </a:r>
            <a:r>
              <a:rPr lang="ja-JP" altLang="en-US" sz="3300" dirty="0" smtClean="0"/>
              <a:t> 開演</a:t>
            </a:r>
            <a:endParaRPr lang="en-US" altLang="ja-JP" sz="3300" dirty="0" smtClean="0"/>
          </a:p>
          <a:p>
            <a:pPr>
              <a:buNone/>
            </a:pPr>
            <a:endParaRPr lang="en-US" altLang="ja-JP" sz="3300" dirty="0" smtClean="0"/>
          </a:p>
          <a:p>
            <a:r>
              <a:rPr lang="ja-JP" altLang="en-US" sz="3300" dirty="0" smtClean="0"/>
              <a:t>会場：札幌市教育文化会館　大ホール</a:t>
            </a:r>
            <a:endParaRPr lang="en-US" altLang="ja-JP" sz="3300" dirty="0" smtClean="0"/>
          </a:p>
          <a:p>
            <a:endParaRPr lang="en-US" altLang="ja-JP" sz="3300" dirty="0" smtClean="0"/>
          </a:p>
          <a:p>
            <a:r>
              <a:rPr lang="ja-JP" altLang="en-US" sz="3300" dirty="0" smtClean="0"/>
              <a:t>入場料：前売券</a:t>
            </a:r>
            <a:r>
              <a:rPr lang="en-US" altLang="ja-JP" sz="3300" dirty="0" smtClean="0"/>
              <a:t>700</a:t>
            </a:r>
            <a:r>
              <a:rPr lang="ja-JP" altLang="en-US" sz="3300" dirty="0" smtClean="0"/>
              <a:t>円　当日券</a:t>
            </a:r>
            <a:r>
              <a:rPr lang="en-US" altLang="ja-JP" sz="3300" dirty="0" smtClean="0"/>
              <a:t>900</a:t>
            </a:r>
            <a:r>
              <a:rPr lang="ja-JP" altLang="en-US" sz="3300" dirty="0" smtClean="0"/>
              <a:t>円</a:t>
            </a:r>
            <a:endParaRPr lang="en-US" altLang="ja-JP" sz="3300" dirty="0" smtClean="0"/>
          </a:p>
          <a:p>
            <a:endParaRPr lang="en-US" altLang="ja-JP" sz="3300" dirty="0" smtClean="0"/>
          </a:p>
          <a:p>
            <a:r>
              <a:rPr lang="ja-JP" altLang="en-US" sz="3300" dirty="0" smtClean="0"/>
              <a:t>出演大学：札幌大学・札幌学院大学・札幌国際大学・北翔大学</a:t>
            </a:r>
            <a:endParaRPr lang="en-US" altLang="ja-JP" sz="3300" dirty="0" smtClean="0"/>
          </a:p>
          <a:p>
            <a:pPr>
              <a:buNone/>
            </a:pPr>
            <a:r>
              <a:rPr lang="ja-JP" altLang="en-US" sz="3300" dirty="0" smtClean="0"/>
              <a:t>　　　　　    東海大学札幌校舎・北星学園大学・北海学園大学</a:t>
            </a:r>
            <a:endParaRPr lang="en-US" altLang="ja-JP" sz="3300" dirty="0" smtClean="0"/>
          </a:p>
          <a:p>
            <a:pPr>
              <a:buNone/>
            </a:pPr>
            <a:r>
              <a:rPr lang="ja-JP" altLang="en-US" sz="3300" dirty="0" smtClean="0"/>
              <a:t>　　　　　    北海道大学・北海道教育大学札幌校・酪農学園大学</a:t>
            </a:r>
            <a:endParaRPr lang="en-US" altLang="ja-JP" sz="3300" dirty="0" smtClean="0"/>
          </a:p>
          <a:p>
            <a:pPr>
              <a:buNone/>
            </a:pPr>
            <a:r>
              <a:rPr lang="ja-JP" altLang="en-US" sz="3300" dirty="0" smtClean="0"/>
              <a:t>　　　　　    北海道情報大学・北海道文教大学</a:t>
            </a:r>
            <a:endParaRPr lang="en-US" altLang="ja-JP" sz="3300" dirty="0" smtClean="0"/>
          </a:p>
          <a:p>
            <a:endParaRPr lang="en-US" altLang="ja-JP" dirty="0" smtClean="0"/>
          </a:p>
          <a:p>
            <a:endParaRPr lang="en-US" altLang="ja-JP" dirty="0" smtClean="0"/>
          </a:p>
          <a:p>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heckerboard(across)">
                                      <p:cBhvr>
                                        <p:cTn id="10" dur="500"/>
                                        <p:tgtEl>
                                          <p:spTgt spid="3">
                                            <p:txEl>
                                              <p:pRg st="2" end="2"/>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checkerboard(across)">
                                      <p:cBhvr>
                                        <p:cTn id="13" dur="500"/>
                                        <p:tgtEl>
                                          <p:spTgt spid="3">
                                            <p:txEl>
                                              <p:pRg st="4" end="4"/>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checkerboard(across)">
                                      <p:cBhvr>
                                        <p:cTn id="16" dur="500"/>
                                        <p:tgtEl>
                                          <p:spTgt spid="3">
                                            <p:txEl>
                                              <p:pRg st="6" end="6"/>
                                            </p:txEl>
                                          </p:spTgt>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checkerboard(across)">
                                      <p:cBhvr>
                                        <p:cTn id="19" dur="500"/>
                                        <p:tgtEl>
                                          <p:spTgt spid="3">
                                            <p:txEl>
                                              <p:pRg st="7" end="7"/>
                                            </p:txEl>
                                          </p:spTgt>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Effect transition="in" filter="checkerboard(across)">
                                      <p:cBhvr>
                                        <p:cTn id="22" dur="500"/>
                                        <p:tgtEl>
                                          <p:spTgt spid="3">
                                            <p:txEl>
                                              <p:pRg st="9" end="9"/>
                                            </p:txEl>
                                          </p:spTgt>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animEffect transition="in" filter="checkerboard(across)">
                                      <p:cBhvr>
                                        <p:cTn id="25" dur="500"/>
                                        <p:tgtEl>
                                          <p:spTgt spid="3">
                                            <p:txEl>
                                              <p:pRg st="11" end="11"/>
                                            </p:txEl>
                                          </p:spTgt>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3">
                                            <p:txEl>
                                              <p:pRg st="13" end="13"/>
                                            </p:txEl>
                                          </p:spTgt>
                                        </p:tgtEl>
                                        <p:attrNameLst>
                                          <p:attrName>style.visibility</p:attrName>
                                        </p:attrNameLst>
                                      </p:cBhvr>
                                      <p:to>
                                        <p:strVal val="visible"/>
                                      </p:to>
                                    </p:set>
                                    <p:animEffect transition="in" filter="checkerboard(across)">
                                      <p:cBhvr>
                                        <p:cTn id="28" dur="500"/>
                                        <p:tgtEl>
                                          <p:spTgt spid="3">
                                            <p:txEl>
                                              <p:pRg st="13" end="13"/>
                                            </p:txEl>
                                          </p:spTgt>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3">
                                            <p:txEl>
                                              <p:pRg st="14" end="14"/>
                                            </p:txEl>
                                          </p:spTgt>
                                        </p:tgtEl>
                                        <p:attrNameLst>
                                          <p:attrName>style.visibility</p:attrName>
                                        </p:attrNameLst>
                                      </p:cBhvr>
                                      <p:to>
                                        <p:strVal val="visible"/>
                                      </p:to>
                                    </p:set>
                                    <p:animEffect transition="in" filter="checkerboard(across)">
                                      <p:cBhvr>
                                        <p:cTn id="31" dur="500"/>
                                        <p:tgtEl>
                                          <p:spTgt spid="3">
                                            <p:txEl>
                                              <p:pRg st="14" end="14"/>
                                            </p:txEl>
                                          </p:spTgt>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3">
                                            <p:txEl>
                                              <p:pRg st="15" end="15"/>
                                            </p:txEl>
                                          </p:spTgt>
                                        </p:tgtEl>
                                        <p:attrNameLst>
                                          <p:attrName>style.visibility</p:attrName>
                                        </p:attrNameLst>
                                      </p:cBhvr>
                                      <p:to>
                                        <p:strVal val="visible"/>
                                      </p:to>
                                    </p:set>
                                    <p:animEffect transition="in" filter="checkerboard(across)">
                                      <p:cBhvr>
                                        <p:cTn id="34" dur="500"/>
                                        <p:tgtEl>
                                          <p:spTgt spid="3">
                                            <p:txEl>
                                              <p:pRg st="15" end="15"/>
                                            </p:txEl>
                                          </p:spTgt>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3">
                                            <p:txEl>
                                              <p:pRg st="16" end="16"/>
                                            </p:txEl>
                                          </p:spTgt>
                                        </p:tgtEl>
                                        <p:attrNameLst>
                                          <p:attrName>style.visibility</p:attrName>
                                        </p:attrNameLst>
                                      </p:cBhvr>
                                      <p:to>
                                        <p:strVal val="visible"/>
                                      </p:to>
                                    </p:set>
                                    <p:animEffect transition="in" filter="checkerboard(across)">
                                      <p:cBhvr>
                                        <p:cTn id="37" dur="5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GungsuhChe" pitchFamily="49" charset="-127"/>
                <a:ea typeface="GungsuhChe" pitchFamily="49" charset="-127"/>
              </a:rPr>
              <a:t>演奏会の内容</a:t>
            </a:r>
            <a:endParaRPr kumimoji="1" lang="ja-JP" altLang="en-US" dirty="0">
              <a:latin typeface="GungsuhChe" pitchFamily="49" charset="-127"/>
              <a:ea typeface="GungsuhChe" pitchFamily="49" charset="-127"/>
            </a:endParaRPr>
          </a:p>
        </p:txBody>
      </p:sp>
      <p:sp>
        <p:nvSpPr>
          <p:cNvPr id="3" name="コンテンツ プレースホルダ 2"/>
          <p:cNvSpPr>
            <a:spLocks noGrp="1"/>
          </p:cNvSpPr>
          <p:nvPr>
            <p:ph idx="1"/>
          </p:nvPr>
        </p:nvSpPr>
        <p:spPr/>
        <p:txBody>
          <a:bodyPr/>
          <a:lstStyle/>
          <a:p>
            <a:r>
              <a:rPr kumimoji="1" lang="ja-JP" altLang="en-US" dirty="0" smtClean="0"/>
              <a:t>各大学の演奏</a:t>
            </a:r>
            <a:endParaRPr kumimoji="1" lang="en-US" altLang="ja-JP" dirty="0" smtClean="0"/>
          </a:p>
          <a:p>
            <a:pPr>
              <a:buNone/>
            </a:pPr>
            <a:r>
              <a:rPr lang="ja-JP" altLang="en-US" dirty="0" smtClean="0"/>
              <a:t>→各大学が、思い思いの演奏を披露</a:t>
            </a:r>
            <a:endParaRPr lang="en-US" altLang="ja-JP" dirty="0" smtClean="0"/>
          </a:p>
          <a:p>
            <a:endParaRPr kumimoji="1" lang="en-US" altLang="ja-JP" dirty="0" smtClean="0"/>
          </a:p>
          <a:p>
            <a:endParaRPr lang="en-US" altLang="ja-JP" dirty="0" smtClean="0"/>
          </a:p>
          <a:p>
            <a:r>
              <a:rPr kumimoji="1" lang="en-US" altLang="ja-JP" dirty="0" smtClean="0"/>
              <a:t>12</a:t>
            </a:r>
            <a:r>
              <a:rPr kumimoji="1" lang="ja-JP" altLang="en-US" dirty="0" smtClean="0"/>
              <a:t>大学合同での演奏</a:t>
            </a:r>
            <a:endParaRPr kumimoji="1" lang="en-US" altLang="ja-JP" dirty="0" smtClean="0"/>
          </a:p>
          <a:p>
            <a:pPr>
              <a:buNone/>
            </a:pPr>
            <a:r>
              <a:rPr lang="ja-JP" altLang="en-US" dirty="0" smtClean="0"/>
              <a:t>→</a:t>
            </a:r>
            <a:r>
              <a:rPr lang="en-US" altLang="ja-JP" dirty="0" smtClean="0"/>
              <a:t>12</a:t>
            </a:r>
            <a:r>
              <a:rPr lang="ja-JP" altLang="en-US" dirty="0" smtClean="0"/>
              <a:t>大学の中からやりたい人を募集して</a:t>
            </a:r>
            <a:endParaRPr lang="en-US" altLang="ja-JP" dirty="0" smtClean="0"/>
          </a:p>
          <a:p>
            <a:pPr>
              <a:buNone/>
            </a:pPr>
            <a:r>
              <a:rPr kumimoji="1" lang="ja-JP" altLang="en-US" dirty="0" smtClean="0"/>
              <a:t>　合同で演奏を披露</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 calcmode="lin" valueType="num">
                                      <p:cBhvr>
                                        <p:cTn id="14"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5" end="5"/>
                                            </p:txEl>
                                          </p:spTgt>
                                        </p:tgtEl>
                                      </p:cBhvr>
                                    </p:animEffect>
                                  </p:childTnLst>
                                </p:cTn>
                              </p:par>
                              <p:par>
                                <p:cTn id="17" presetID="29"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p:cTn id="19"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20"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just"/>
            <a:r>
              <a:rPr kumimoji="1" lang="ja-JP" altLang="en-US" dirty="0" smtClean="0"/>
              <a:t>メインの曲目</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Weekend In New York</a:t>
            </a:r>
          </a:p>
          <a:p>
            <a:pPr>
              <a:buNone/>
            </a:pPr>
            <a:r>
              <a:rPr lang="ja-JP" altLang="en-US" dirty="0" smtClean="0"/>
              <a:t>指揮者</a:t>
            </a:r>
            <a:r>
              <a:rPr lang="en-US" altLang="ja-JP" dirty="0" smtClean="0"/>
              <a:t>/</a:t>
            </a:r>
            <a:r>
              <a:rPr lang="ja-JP" altLang="en-US" dirty="0" smtClean="0"/>
              <a:t>山本　玲於奈（東海大学）</a:t>
            </a:r>
            <a:endParaRPr lang="en-US" altLang="ja-JP" dirty="0" smtClean="0"/>
          </a:p>
          <a:p>
            <a:pPr>
              <a:buNone/>
            </a:pPr>
            <a:endParaRPr lang="en-US" altLang="ja-JP" dirty="0" smtClean="0"/>
          </a:p>
          <a:p>
            <a:r>
              <a:rPr lang="ja-JP" altLang="en-US" dirty="0" smtClean="0"/>
              <a:t>「</a:t>
            </a:r>
            <a:r>
              <a:rPr lang="en-US" altLang="ja-JP" dirty="0" smtClean="0"/>
              <a:t>GR</a:t>
            </a:r>
            <a:r>
              <a:rPr lang="ja-JP" altLang="en-US" dirty="0" smtClean="0"/>
              <a:t>」シンフォニックセレクション</a:t>
            </a:r>
            <a:endParaRPr lang="en-US" altLang="ja-JP" dirty="0" smtClean="0"/>
          </a:p>
          <a:p>
            <a:pPr>
              <a:buNone/>
            </a:pPr>
            <a:r>
              <a:rPr lang="ja-JP" altLang="en-US" dirty="0" smtClean="0"/>
              <a:t>指揮者</a:t>
            </a:r>
            <a:r>
              <a:rPr lang="en-US" altLang="ja-JP" dirty="0" smtClean="0"/>
              <a:t>/</a:t>
            </a:r>
            <a:r>
              <a:rPr lang="ja-JP" altLang="en-US" dirty="0" smtClean="0"/>
              <a:t>奈良　茉里香（北海学園大学）</a:t>
            </a:r>
            <a:endParaRPr lang="en-US" altLang="ja-JP" dirty="0" smtClean="0"/>
          </a:p>
          <a:p>
            <a:pPr>
              <a:buNone/>
            </a:pPr>
            <a:endParaRPr lang="en-US" altLang="ja-JP" dirty="0" smtClean="0"/>
          </a:p>
          <a:p>
            <a:r>
              <a:rPr lang="ja-JP" altLang="en-US" dirty="0" smtClean="0"/>
              <a:t>ローマの松</a:t>
            </a:r>
            <a:endParaRPr lang="en-US" altLang="ja-JP" dirty="0" smtClean="0"/>
          </a:p>
          <a:p>
            <a:pPr>
              <a:buNone/>
            </a:pPr>
            <a:r>
              <a:rPr lang="ja-JP" altLang="en-US" dirty="0" smtClean="0"/>
              <a:t>指揮者</a:t>
            </a:r>
            <a:r>
              <a:rPr lang="en-US" altLang="ja-JP" dirty="0" smtClean="0"/>
              <a:t>/</a:t>
            </a:r>
            <a:r>
              <a:rPr lang="ja-JP" altLang="en-US" dirty="0" smtClean="0"/>
              <a:t>今井　敏勝（吹奏楽連合顧問）</a:t>
            </a:r>
            <a:endParaRPr lang="en-US" altLang="ja-JP"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par>
                                <p:cTn id="10" presetID="29"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0"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
                                            <p:txEl>
                                              <p:pRg st="3" end="3"/>
                                            </p:txEl>
                                          </p:spTgt>
                                        </p:tgtEl>
                                      </p:cBhvr>
                                    </p:animEffect>
                                  </p:childTnLst>
                                </p:cTn>
                              </p:par>
                              <p:par>
                                <p:cTn id="22" presetID="29"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p:cTn id="24"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25"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9"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32"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33" dur="1000"/>
                                        <p:tgtEl>
                                          <p:spTgt spid="3">
                                            <p:txEl>
                                              <p:pRg st="6" end="6"/>
                                            </p:txEl>
                                          </p:spTgt>
                                        </p:tgtEl>
                                      </p:cBhvr>
                                    </p:animEffect>
                                  </p:childTnLst>
                                </p:cTn>
                              </p:par>
                              <p:par>
                                <p:cTn id="34" presetID="29" presetClass="entr" presetSubtype="0"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 calcmode="lin" valueType="num">
                                      <p:cBhvr>
                                        <p:cTn id="36" dur="1000" fill="hold"/>
                                        <p:tgtEl>
                                          <p:spTgt spid="3">
                                            <p:txEl>
                                              <p:pRg st="7" end="7"/>
                                            </p:txEl>
                                          </p:spTgt>
                                        </p:tgtEl>
                                        <p:attrNameLst>
                                          <p:attrName>ppt_x</p:attrName>
                                        </p:attrNameLst>
                                      </p:cBhvr>
                                      <p:tavLst>
                                        <p:tav tm="0">
                                          <p:val>
                                            <p:strVal val="#ppt_x-.2"/>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38"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normAutofit/>
          </a:bodyPr>
          <a:lstStyle/>
          <a:p>
            <a:pPr algn="ctr">
              <a:buNone/>
            </a:pPr>
            <a:r>
              <a:rPr lang="ja-JP" altLang="en-US" sz="4800" dirty="0" smtClean="0"/>
              <a:t>音楽を通して、</a:t>
            </a:r>
            <a:endParaRPr lang="en-US" altLang="ja-JP" sz="4800" dirty="0" smtClean="0"/>
          </a:p>
          <a:p>
            <a:pPr algn="ctr">
              <a:buNone/>
            </a:pPr>
            <a:r>
              <a:rPr lang="ja-JP" altLang="en-US" sz="4800" dirty="0" smtClean="0">
                <a:solidFill>
                  <a:srgbClr val="FF0000"/>
                </a:solidFill>
              </a:rPr>
              <a:t>感動</a:t>
            </a:r>
            <a:r>
              <a:rPr lang="ja-JP" altLang="en-US" sz="4800" dirty="0" smtClean="0"/>
              <a:t>を</a:t>
            </a:r>
            <a:endParaRPr lang="en-US" altLang="ja-JP" sz="4800" dirty="0" smtClean="0"/>
          </a:p>
          <a:p>
            <a:pPr algn="ctr">
              <a:buNone/>
            </a:pPr>
            <a:r>
              <a:rPr lang="ja-JP" altLang="en-US" sz="4800" dirty="0" smtClean="0"/>
              <a:t>奏者、そして観客の皆さんと</a:t>
            </a:r>
            <a:endParaRPr lang="en-US" altLang="ja-JP" sz="4800" dirty="0" smtClean="0"/>
          </a:p>
          <a:p>
            <a:pPr algn="ctr">
              <a:buNone/>
            </a:pPr>
            <a:r>
              <a:rPr lang="ja-JP" altLang="en-US" sz="4800" dirty="0" smtClean="0"/>
              <a:t>分かち合うこと</a:t>
            </a:r>
            <a:endParaRPr kumimoji="1" lang="ja-JP" alt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endParaRPr kumimoji="1" lang="en-US" altLang="ja-JP" dirty="0" smtClean="0"/>
          </a:p>
          <a:p>
            <a:endParaRPr lang="en-US" altLang="ja-JP" dirty="0" smtClean="0"/>
          </a:p>
          <a:p>
            <a:endParaRPr kumimoji="1" lang="en-US" altLang="ja-JP" dirty="0" smtClean="0"/>
          </a:p>
          <a:p>
            <a:pPr algn="ctr">
              <a:buNone/>
            </a:pPr>
            <a:r>
              <a:rPr lang="en-US" altLang="ja-JP" dirty="0" smtClean="0">
                <a:latin typeface="Gungsuh" pitchFamily="18" charset="-127"/>
                <a:ea typeface="Gungsuh" pitchFamily="18" charset="-127"/>
              </a:rPr>
              <a:t>Thank you for listening!!</a:t>
            </a:r>
            <a:endParaRPr kumimoji="1" lang="ja-JP" altLang="en-US" dirty="0">
              <a:latin typeface="Gungsuh" pitchFamily="18" charset="-127"/>
              <a:ea typeface="Gungsuh" pitchFamily="18" charset="-127"/>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iterate type="lt">
                                    <p:tmPct val="10000"/>
                                  </p:iterate>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anim calcmode="lin" valueType="num">
                                      <p:cBhvr>
                                        <p:cTn id="8" dur="5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9"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バン">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バン">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アーバン">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345</TotalTime>
  <Words>157</Words>
  <Application>Microsoft Office PowerPoint</Application>
  <PresentationFormat>画面に合わせる (4:3)</PresentationFormat>
  <Paragraphs>52</Paragraphs>
  <Slides>7</Slides>
  <Notes>0</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アーバン</vt:lpstr>
      <vt:lpstr>大学バンドフェスティバル</vt:lpstr>
      <vt:lpstr>バンドフェスティバルって？</vt:lpstr>
      <vt:lpstr>バンドフェスティバル概要</vt:lpstr>
      <vt:lpstr>演奏会の内容</vt:lpstr>
      <vt:lpstr>メインの曲目</vt:lpstr>
      <vt:lpstr>スライド 6</vt:lpstr>
      <vt:lpstr>スライド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大学バンドフェスティバル</dc:title>
  <dc:creator>藤村一成</dc:creator>
  <cp:lastModifiedBy>藤村一成</cp:lastModifiedBy>
  <cp:revision>35</cp:revision>
  <dcterms:created xsi:type="dcterms:W3CDTF">2011-05-27T05:03:18Z</dcterms:created>
  <dcterms:modified xsi:type="dcterms:W3CDTF">2011-06-07T01:44:30Z</dcterms:modified>
</cp:coreProperties>
</file>