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AA2CB28-7C4E-46F5-A44B-D62B363F7AC7}" type="datetimeFigureOut">
              <a:rPr kumimoji="1" lang="ja-JP" altLang="en-US" smtClean="0"/>
              <a:t>2011/6/7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C5181F3-EC30-4523-8B56-7BD7EA14D0ED}"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A2CB28-7C4E-46F5-A44B-D62B363F7AC7}" type="datetimeFigureOut">
              <a:rPr kumimoji="1" lang="ja-JP" altLang="en-US" smtClean="0"/>
              <a:t>2011/6/7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5181F3-EC30-4523-8B56-7BD7EA14D0ED}"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836712"/>
            <a:ext cx="7772400" cy="2952327"/>
          </a:xfrm>
        </p:spPr>
        <p:txBody>
          <a:bodyPr>
            <a:noAutofit/>
          </a:bodyPr>
          <a:lstStyle/>
          <a:p>
            <a:r>
              <a:rPr kumimoji="1" lang="ja-JP" altLang="en-US" sz="9600" dirty="0" smtClean="0"/>
              <a:t>悪人</a:t>
            </a:r>
            <a:endParaRPr kumimoji="1" lang="ja-JP" altLang="en-US" sz="9600" dirty="0"/>
          </a:p>
        </p:txBody>
      </p:sp>
      <p:sp>
        <p:nvSpPr>
          <p:cNvPr id="3" name="サブタイトル 2"/>
          <p:cNvSpPr>
            <a:spLocks noGrp="1"/>
          </p:cNvSpPr>
          <p:nvPr>
            <p:ph type="subTitle" idx="1"/>
          </p:nvPr>
        </p:nvSpPr>
        <p:spPr/>
        <p:txBody>
          <a:bodyPr/>
          <a:lstStyle/>
          <a:p>
            <a:r>
              <a:rPr kumimoji="1" lang="ja-JP" altLang="en-US" dirty="0" smtClean="0"/>
              <a:t>８</a:t>
            </a:r>
            <a:r>
              <a:rPr kumimoji="1" lang="en-US" altLang="ja-JP" dirty="0" smtClean="0"/>
              <a:t>AWK1144</a:t>
            </a:r>
          </a:p>
          <a:p>
            <a:r>
              <a:rPr lang="ja-JP" altLang="en-US" dirty="0" smtClean="0"/>
              <a:t>青山　巧</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作品紹介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著者・・・吉田修一</a:t>
            </a:r>
            <a:endParaRPr kumimoji="1" lang="en-US" altLang="ja-JP" dirty="0" smtClean="0"/>
          </a:p>
          <a:p>
            <a:r>
              <a:rPr lang="ja-JP" altLang="en-US" dirty="0" smtClean="0"/>
              <a:t>監督・・・李　相日</a:t>
            </a:r>
            <a:endParaRPr lang="en-US" altLang="ja-JP" dirty="0" smtClean="0"/>
          </a:p>
          <a:p>
            <a:r>
              <a:rPr lang="ja-JP" altLang="en-US" dirty="0" smtClean="0"/>
              <a:t>音楽・・・久石譲</a:t>
            </a:r>
            <a:endParaRPr lang="en-US" altLang="ja-JP" dirty="0" smtClean="0"/>
          </a:p>
          <a:p>
            <a:r>
              <a:rPr lang="ja-JP" altLang="en-US" dirty="0" smtClean="0"/>
              <a:t>主演・・・妻夫木聡・深津絵里</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あらすぎ</a:t>
            </a:r>
            <a:endParaRPr kumimoji="1" lang="ja-JP" altLang="en-US" dirty="0"/>
          </a:p>
        </p:txBody>
      </p:sp>
      <p:sp>
        <p:nvSpPr>
          <p:cNvPr id="3" name="正方形/長方形 2"/>
          <p:cNvSpPr/>
          <p:nvPr/>
        </p:nvSpPr>
        <p:spPr>
          <a:xfrm>
            <a:off x="539552" y="1772816"/>
            <a:ext cx="7992888" cy="3693319"/>
          </a:xfrm>
          <a:prstGeom prst="rect">
            <a:avLst/>
          </a:prstGeom>
        </p:spPr>
        <p:txBody>
          <a:bodyPr wrap="square">
            <a:spAutoFit/>
          </a:bodyPr>
          <a:lstStyle/>
          <a:p>
            <a:r>
              <a:rPr lang="ja-JP" altLang="en-US" dirty="0" smtClean="0"/>
              <a:t>土木作業員の清水祐一（妻夫木聡）は、</a:t>
            </a:r>
          </a:p>
          <a:p>
            <a:r>
              <a:rPr lang="ja-JP" altLang="en-US" dirty="0" smtClean="0"/>
              <a:t>長崎の外れのさびれた漁村で生まれ育ち、</a:t>
            </a:r>
          </a:p>
          <a:p>
            <a:r>
              <a:rPr lang="ja-JP" altLang="en-US" dirty="0" smtClean="0"/>
              <a:t>恋人も友人もなく、祖父母の面倒をみながら暮らしていた。</a:t>
            </a:r>
          </a:p>
          <a:p>
            <a:r>
              <a:rPr lang="ja-JP" altLang="en-US" dirty="0" smtClean="0"/>
              <a:t>車だけが趣味で、何が楽しくて生きているのかわからない青年。</a:t>
            </a:r>
          </a:p>
          <a:p>
            <a:r>
              <a:rPr lang="ja-JP" altLang="en-US" dirty="0" smtClean="0"/>
              <a:t>佐賀の紳士服量販店に勤める馬込光代（深津絵里）は、</a:t>
            </a:r>
          </a:p>
          <a:p>
            <a:r>
              <a:rPr lang="ja-JP" altLang="en-US" dirty="0" smtClean="0"/>
              <a:t>妹と</a:t>
            </a:r>
            <a:r>
              <a:rPr lang="en-US" altLang="ja-JP" dirty="0" smtClean="0"/>
              <a:t>2</a:t>
            </a:r>
            <a:r>
              <a:rPr lang="ja-JP" altLang="en-US" dirty="0" smtClean="0"/>
              <a:t>人で暮らすアパートと職場の往復だけの退屈な毎日を送っていた。</a:t>
            </a:r>
          </a:p>
          <a:p>
            <a:endParaRPr lang="ja-JP" altLang="en-US" dirty="0" smtClean="0"/>
          </a:p>
          <a:p>
            <a:r>
              <a:rPr lang="ja-JP" altLang="en-US" dirty="0" smtClean="0"/>
              <a:t>「本気で誰かに出会いたかった</a:t>
            </a:r>
            <a:r>
              <a:rPr lang="en-US" altLang="ja-JP" dirty="0" smtClean="0"/>
              <a:t>…</a:t>
            </a:r>
            <a:r>
              <a:rPr lang="ja-JP" altLang="en-US" dirty="0" smtClean="0"/>
              <a:t>」</a:t>
            </a:r>
          </a:p>
          <a:p>
            <a:r>
              <a:rPr lang="ja-JP" altLang="en-US" dirty="0" smtClean="0"/>
              <a:t>孤独な魂を抱えた２人は偶然出会い、刹那的な愛にその身を焦がす。</a:t>
            </a:r>
          </a:p>
          <a:p>
            <a:r>
              <a:rPr lang="ja-JP" altLang="en-US" dirty="0" smtClean="0"/>
              <a:t>しかし、祐一はたったひとつ光代に話していない秘密があった。</a:t>
            </a:r>
          </a:p>
          <a:p>
            <a:endParaRPr lang="ja-JP" altLang="en-US" dirty="0" smtClean="0"/>
          </a:p>
          <a:p>
            <a:r>
              <a:rPr lang="ja-JP" altLang="en-US" dirty="0" smtClean="0"/>
              <a:t>彼は、連日ニュースを賑わせていた殺人事件の犯人だったー。</a:t>
            </a:r>
          </a:p>
          <a:p>
            <a:r>
              <a:rPr lang="ja-JP" altLang="en-US" dirty="0" smtClean="0"/>
              <a:t>「もっと早く出会っていれば良かった</a:t>
            </a:r>
            <a:r>
              <a:rPr lang="en-US" altLang="ja-JP" dirty="0" smtClean="0"/>
              <a:t>…</a:t>
            </a:r>
            <a:r>
              <a:rPr lang="ja-JP" altLang="en-US" dirty="0" smtClean="0"/>
              <a:t>」</a:t>
            </a:r>
            <a:endParaRPr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あらすじ</a:t>
            </a:r>
            <a:endParaRPr kumimoji="1" lang="ja-JP" altLang="en-US" dirty="0"/>
          </a:p>
        </p:txBody>
      </p:sp>
      <p:sp>
        <p:nvSpPr>
          <p:cNvPr id="3" name="正方形/長方形 2"/>
          <p:cNvSpPr/>
          <p:nvPr/>
        </p:nvSpPr>
        <p:spPr>
          <a:xfrm>
            <a:off x="611560" y="1772816"/>
            <a:ext cx="8028384" cy="4524315"/>
          </a:xfrm>
          <a:prstGeom prst="rect">
            <a:avLst/>
          </a:prstGeom>
        </p:spPr>
        <p:txBody>
          <a:bodyPr wrap="square">
            <a:spAutoFit/>
          </a:bodyPr>
          <a:lstStyle/>
          <a:p>
            <a:r>
              <a:rPr lang="ja-JP" altLang="en-US" dirty="0" smtClean="0"/>
              <a:t>そんな祐一の自首を止めたのは光代だった。</a:t>
            </a:r>
          </a:p>
          <a:p>
            <a:r>
              <a:rPr lang="ja-JP" altLang="en-US" dirty="0" smtClean="0"/>
              <a:t>殺人犯との許されぬ愛</a:t>
            </a:r>
            <a:r>
              <a:rPr lang="en-US" altLang="ja-JP" dirty="0" smtClean="0"/>
              <a:t>…</a:t>
            </a:r>
            <a:r>
              <a:rPr lang="ja-JP" altLang="en-US" dirty="0" err="1" smtClean="0"/>
              <a:t>。</a:t>
            </a:r>
            <a:endParaRPr lang="ja-JP" altLang="en-US" dirty="0" smtClean="0"/>
          </a:p>
          <a:p>
            <a:r>
              <a:rPr lang="ja-JP" altLang="en-US" dirty="0" smtClean="0"/>
              <a:t>生まれて初めて人を愛する喜びに満たされる光代は、</a:t>
            </a:r>
          </a:p>
          <a:p>
            <a:r>
              <a:rPr lang="ja-JP" altLang="en-US" dirty="0" smtClean="0"/>
              <a:t>祐一と共に絶望的な逃避行へと向かう。</a:t>
            </a:r>
          </a:p>
          <a:p>
            <a:r>
              <a:rPr lang="ja-JP" altLang="en-US" dirty="0" smtClean="0"/>
              <a:t>やがて地の果てとも思える灯台に逃げ込んだ二人は</a:t>
            </a:r>
          </a:p>
          <a:p>
            <a:r>
              <a:rPr lang="ja-JP" altLang="en-US" dirty="0" smtClean="0"/>
              <a:t>幸せなひとときを迎えるが、</a:t>
            </a:r>
          </a:p>
          <a:p>
            <a:r>
              <a:rPr lang="ja-JP" altLang="en-US" dirty="0" smtClean="0"/>
              <a:t>その逃避行が生んだ波紋は被害者の家族、</a:t>
            </a:r>
          </a:p>
          <a:p>
            <a:r>
              <a:rPr lang="ja-JP" altLang="en-US" dirty="0" smtClean="0"/>
              <a:t>加害者の家族の人生をも飲み込んでいく。</a:t>
            </a:r>
          </a:p>
          <a:p>
            <a:r>
              <a:rPr lang="ja-JP" altLang="en-US" dirty="0" smtClean="0"/>
              <a:t>なぜ祐一は人を殺したのか？ </a:t>
            </a:r>
          </a:p>
          <a:p>
            <a:r>
              <a:rPr lang="ja-JP" altLang="en-US" dirty="0" smtClean="0"/>
              <a:t>なぜ光代は殺人者を愛したのか？ </a:t>
            </a:r>
          </a:p>
          <a:p>
            <a:r>
              <a:rPr lang="ja-JP" altLang="en-US" dirty="0" smtClean="0"/>
              <a:t>引き裂かれた家族の運命はどうなるのか？</a:t>
            </a:r>
          </a:p>
          <a:p>
            <a:r>
              <a:rPr lang="ja-JP" altLang="en-US" dirty="0" smtClean="0"/>
              <a:t>絶望のどん底に突き落とされた人間たちが、善悪の葛藤のなかでもがき、</a:t>
            </a:r>
          </a:p>
          <a:p>
            <a:r>
              <a:rPr lang="ja-JP" altLang="en-US" dirty="0" smtClean="0"/>
              <a:t>そしてその先にひとつの謎が生まれる。</a:t>
            </a:r>
          </a:p>
          <a:p>
            <a:r>
              <a:rPr lang="ja-JP" altLang="en-US" dirty="0" smtClean="0"/>
              <a:t>いったい誰が本当の“悪人”なのか？</a:t>
            </a:r>
          </a:p>
          <a:p>
            <a:r>
              <a:rPr lang="ja-JP" altLang="en-US" dirty="0" smtClean="0"/>
              <a:t>その答えが明かされたとき、</a:t>
            </a:r>
          </a:p>
          <a:p>
            <a:r>
              <a:rPr lang="ja-JP" altLang="en-US" dirty="0" smtClean="0"/>
              <a:t>物語は、衝撃と感動のクライマックスを迎えるー。</a:t>
            </a:r>
            <a:endParaRPr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感想</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dirty="0" smtClean="0"/>
              <a:t>キャストがとにかくすばらしいのでこの映画をまだ観てない人は観てほしいと思います。終わった後に考えさせられる事が多く、それぞれの人の価値観によってこの映画の感想も変わってくる所もいいところなのかなと思います。</a:t>
            </a:r>
            <a:endParaRPr kumimoji="1" lang="en-US" altLang="ja-JP" dirty="0" smtClean="0"/>
          </a:p>
          <a:p>
            <a:pPr>
              <a:buNone/>
            </a:pPr>
            <a:r>
              <a:rPr lang="ja-JP" altLang="en-US" dirty="0" smtClean="0"/>
              <a:t>湊かなえさんの</a:t>
            </a:r>
            <a:r>
              <a:rPr lang="en-US" altLang="ja-JP" dirty="0" smtClean="0"/>
              <a:t>『</a:t>
            </a:r>
            <a:r>
              <a:rPr lang="ja-JP" altLang="en-US" dirty="0" smtClean="0"/>
              <a:t>告白</a:t>
            </a:r>
            <a:r>
              <a:rPr lang="en-US" altLang="ja-JP" dirty="0" smtClean="0"/>
              <a:t>』</a:t>
            </a:r>
            <a:r>
              <a:rPr lang="ja-JP" altLang="en-US" dirty="0" smtClean="0"/>
              <a:t>もおすすめです。</a:t>
            </a:r>
            <a:endParaRPr kumimoji="1" lang="en-US" altLang="ja-JP" dirty="0" smtClean="0"/>
          </a:p>
          <a:p>
            <a:pPr>
              <a:buNone/>
            </a:pPr>
            <a:endParaRPr kumimoji="1" lang="en-US" altLang="ja-JP" dirty="0" smtClean="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395</Words>
  <Application>Microsoft Office PowerPoint</Application>
  <PresentationFormat>画面に合わせる (4:3)</PresentationFormat>
  <Paragraphs>42</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悪人</vt:lpstr>
      <vt:lpstr>作品紹介</vt:lpstr>
      <vt:lpstr>あらすぎ</vt:lpstr>
      <vt:lpstr>あらすじ</vt:lpstr>
      <vt:lpstr>感想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悪人</dc:title>
  <dc:creator>takumi</dc:creator>
  <cp:lastModifiedBy>takumi</cp:lastModifiedBy>
  <cp:revision>13</cp:revision>
  <dcterms:created xsi:type="dcterms:W3CDTF">2011-06-06T15:29:34Z</dcterms:created>
  <dcterms:modified xsi:type="dcterms:W3CDTF">2011-06-07T01:56:34Z</dcterms:modified>
</cp:coreProperties>
</file>