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193F9"/>
    <a:srgbClr val="FF00FF"/>
    <a:srgbClr val="0000FF"/>
    <a:srgbClr val="66CCFF"/>
    <a:srgbClr val="0033CC"/>
    <a:srgbClr val="0066FF"/>
    <a:srgbClr val="6600CC"/>
    <a:srgbClr val="CC339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91B9-B1AE-45EE-93AB-C01F4B18BCFD}" type="datetimeFigureOut">
              <a:rPr kumimoji="1" lang="ja-JP" altLang="en-US" smtClean="0"/>
              <a:t>2011/7/11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899F-F7DC-434B-9C29-1914741F49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91B9-B1AE-45EE-93AB-C01F4B18BCFD}" type="datetimeFigureOut">
              <a:rPr kumimoji="1" lang="ja-JP" altLang="en-US" smtClean="0"/>
              <a:t>2011/7/11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899F-F7DC-434B-9C29-1914741F49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91B9-B1AE-45EE-93AB-C01F4B18BCFD}" type="datetimeFigureOut">
              <a:rPr kumimoji="1" lang="ja-JP" altLang="en-US" smtClean="0"/>
              <a:t>2011/7/11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899F-F7DC-434B-9C29-1914741F498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91B9-B1AE-45EE-93AB-C01F4B18BCFD}" type="datetimeFigureOut">
              <a:rPr kumimoji="1" lang="ja-JP" altLang="en-US" smtClean="0"/>
              <a:t>2011/7/11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899F-F7DC-434B-9C29-1914741F498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91B9-B1AE-45EE-93AB-C01F4B18BCFD}" type="datetimeFigureOut">
              <a:rPr kumimoji="1" lang="ja-JP" altLang="en-US" smtClean="0"/>
              <a:t>2011/7/11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899F-F7DC-434B-9C29-1914741F49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91B9-B1AE-45EE-93AB-C01F4B18BCFD}" type="datetimeFigureOut">
              <a:rPr kumimoji="1" lang="ja-JP" altLang="en-US" smtClean="0"/>
              <a:t>2011/7/11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899F-F7DC-434B-9C29-1914741F498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91B9-B1AE-45EE-93AB-C01F4B18BCFD}" type="datetimeFigureOut">
              <a:rPr kumimoji="1" lang="ja-JP" altLang="en-US" smtClean="0"/>
              <a:t>2011/7/11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899F-F7DC-434B-9C29-1914741F49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91B9-B1AE-45EE-93AB-C01F4B18BCFD}" type="datetimeFigureOut">
              <a:rPr kumimoji="1" lang="ja-JP" altLang="en-US" smtClean="0"/>
              <a:t>2011/7/11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899F-F7DC-434B-9C29-1914741F49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91B9-B1AE-45EE-93AB-C01F4B18BCFD}" type="datetimeFigureOut">
              <a:rPr kumimoji="1" lang="ja-JP" altLang="en-US" smtClean="0"/>
              <a:t>2011/7/11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899F-F7DC-434B-9C29-1914741F49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91B9-B1AE-45EE-93AB-C01F4B18BCFD}" type="datetimeFigureOut">
              <a:rPr kumimoji="1" lang="ja-JP" altLang="en-US" smtClean="0"/>
              <a:t>2011/7/11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899F-F7DC-434B-9C29-1914741F498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91B9-B1AE-45EE-93AB-C01F4B18BCFD}" type="datetimeFigureOut">
              <a:rPr kumimoji="1" lang="ja-JP" altLang="en-US" smtClean="0"/>
              <a:t>2011/7/11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899F-F7DC-434B-9C29-1914741F498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4D491B9-B1AE-45EE-93AB-C01F4B18BCFD}" type="datetimeFigureOut">
              <a:rPr kumimoji="1" lang="ja-JP" altLang="en-US" smtClean="0"/>
              <a:t>2011/7/11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0C899F-F7DC-434B-9C29-1914741F498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755576" y="1128094"/>
            <a:ext cx="7115622" cy="1780571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太鼓の思い出について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ja-JP" altLang="en-US" dirty="0" smtClean="0"/>
              <a:t>太鼓部の３年間を振りかっえて。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経験を生かして。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東海大学吉田清一郎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01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9193F9"/>
                </a:solidFill>
              </a:rPr>
              <a:t>では、皆さんも一緒にやってみては、いかかがですか？</a:t>
            </a:r>
            <a:endParaRPr kumimoji="1" lang="en-US" altLang="ja-JP" dirty="0" smtClean="0">
              <a:solidFill>
                <a:srgbClr val="9193F9"/>
              </a:solidFill>
            </a:endParaRPr>
          </a:p>
          <a:p>
            <a:r>
              <a:rPr lang="ja-JP" altLang="en-US" dirty="0">
                <a:solidFill>
                  <a:srgbClr val="9193F9"/>
                </a:solidFill>
              </a:rPr>
              <a:t>やって</a:t>
            </a:r>
            <a:r>
              <a:rPr lang="ja-JP" altLang="en-US" dirty="0" smtClean="0">
                <a:solidFill>
                  <a:srgbClr val="9193F9"/>
                </a:solidFill>
              </a:rPr>
              <a:t>みてたら、楽しい気分になる。</a:t>
            </a:r>
            <a:endParaRPr lang="en-US" altLang="ja-JP" dirty="0" smtClean="0">
              <a:solidFill>
                <a:srgbClr val="9193F9"/>
              </a:solidFill>
            </a:endParaRPr>
          </a:p>
          <a:p>
            <a:endParaRPr kumimoji="1" lang="en-US" altLang="ja-JP" dirty="0">
              <a:solidFill>
                <a:srgbClr val="9193F9"/>
              </a:solidFill>
            </a:endParaRPr>
          </a:p>
          <a:p>
            <a:r>
              <a:rPr lang="ja-JP" altLang="en-US" dirty="0" smtClean="0">
                <a:solidFill>
                  <a:srgbClr val="9193F9"/>
                </a:solidFill>
              </a:rPr>
              <a:t>苦労や充実、達成感、やった思い出</a:t>
            </a:r>
            <a:endParaRPr kumimoji="1" lang="ja-JP" altLang="en-US" dirty="0">
              <a:solidFill>
                <a:srgbClr val="9193F9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FF"/>
                </a:solidFill>
              </a:rPr>
              <a:t>完結</a:t>
            </a:r>
            <a:r>
              <a:rPr kumimoji="1" lang="en-US" altLang="ja-JP" dirty="0" smtClean="0">
                <a:solidFill>
                  <a:srgbClr val="FF00FF"/>
                </a:solidFill>
              </a:rPr>
              <a:t>FINISHED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私は、まず初めに辛いことや楽しいことがあったけれど、</a:t>
            </a:r>
            <a:endParaRPr kumimoji="1" lang="en-US" altLang="ja-JP" dirty="0" smtClean="0"/>
          </a:p>
          <a:p>
            <a:r>
              <a:rPr lang="ja-JP" altLang="en-US" dirty="0" smtClean="0"/>
              <a:t>２回全国大会に行ったことです。２回全国に行ったと言ことは、三重大会と宮崎大会に出場したことで、他校といろいろ触れあいたことです。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３年間の太鼓を通して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000FF"/>
                </a:solidFill>
              </a:rPr>
              <a:t>宮崎大会の演奏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1028" name="Picture 4" descr="http://www.sosei.ac.jp/509221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809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>
                <a:solidFill>
                  <a:srgbClr val="CC66FF"/>
                </a:solidFill>
              </a:rPr>
              <a:t>バチの持ち方について</a:t>
            </a:r>
            <a:r>
              <a:rPr lang="en-US" altLang="ja-JP" dirty="0" smtClean="0">
                <a:solidFill>
                  <a:srgbClr val="CC66FF"/>
                </a:solidFill>
              </a:rPr>
              <a:t/>
            </a:r>
            <a:br>
              <a:rPr lang="en-US" altLang="ja-JP" dirty="0" smtClean="0">
                <a:solidFill>
                  <a:srgbClr val="CC66FF"/>
                </a:solidFill>
              </a:rPr>
            </a:br>
            <a:endParaRPr kumimoji="1" lang="ja-JP" altLang="en-US" dirty="0">
              <a:solidFill>
                <a:srgbClr val="CC66FF"/>
              </a:solidFill>
            </a:endParaRPr>
          </a:p>
        </p:txBody>
      </p:sp>
      <p:pic>
        <p:nvPicPr>
          <p:cNvPr id="2050" name="Picture 2" descr="http://www.sosei.ac.jp/509221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280920" cy="467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0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>
                <a:solidFill>
                  <a:srgbClr val="CC3399"/>
                </a:solidFill>
              </a:rPr>
              <a:t>練習風景の様子について</a:t>
            </a:r>
            <a:r>
              <a:rPr lang="en-US" altLang="ja-JP" dirty="0" smtClean="0">
                <a:solidFill>
                  <a:srgbClr val="CC3399"/>
                </a:solidFill>
              </a:rPr>
              <a:t/>
            </a:r>
            <a:br>
              <a:rPr lang="en-US" altLang="ja-JP" dirty="0" smtClean="0">
                <a:solidFill>
                  <a:srgbClr val="CC3399"/>
                </a:solidFill>
              </a:rPr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pic>
        <p:nvPicPr>
          <p:cNvPr id="4098" name="Picture 2" descr="http://www.sosei.ac.jp/509221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60" y="1988840"/>
            <a:ext cx="74888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66"/>
                </a:solidFill>
              </a:rPr>
              <a:t>練習風景が終わった後、太鼓運びを、皆で、しました。</a:t>
            </a:r>
            <a:endParaRPr kumimoji="1" lang="en-US" altLang="ja-JP" dirty="0" smtClean="0">
              <a:solidFill>
                <a:srgbClr val="FF0066"/>
              </a:solidFill>
            </a:endParaRPr>
          </a:p>
          <a:p>
            <a:r>
              <a:rPr lang="ja-JP" altLang="en-US" dirty="0">
                <a:solidFill>
                  <a:srgbClr val="FF0066"/>
                </a:solidFill>
              </a:rPr>
              <a:t>もう</a:t>
            </a:r>
            <a:r>
              <a:rPr lang="ja-JP" altLang="en-US" dirty="0" smtClean="0">
                <a:solidFill>
                  <a:srgbClr val="FF0066"/>
                </a:solidFill>
              </a:rPr>
              <a:t>すぐ本番が、近くなってきました。</a:t>
            </a:r>
            <a:endParaRPr lang="en-US" altLang="ja-JP" dirty="0" smtClean="0">
              <a:solidFill>
                <a:srgbClr val="FF0066"/>
              </a:solidFill>
            </a:endParaRPr>
          </a:p>
          <a:p>
            <a:r>
              <a:rPr lang="ja-JP" altLang="en-US" dirty="0" smtClean="0">
                <a:solidFill>
                  <a:srgbClr val="FF0066"/>
                </a:solidFill>
              </a:rPr>
              <a:t>いざ、本番です。</a:t>
            </a:r>
            <a:endParaRPr lang="en-US" altLang="ja-JP" dirty="0" smtClean="0">
              <a:solidFill>
                <a:srgbClr val="FF0066"/>
              </a:solidFill>
            </a:endParaRPr>
          </a:p>
          <a:p>
            <a:r>
              <a:rPr lang="ja-JP" altLang="en-US" dirty="0" smtClean="0">
                <a:solidFill>
                  <a:srgbClr val="FF0066"/>
                </a:solidFill>
              </a:rPr>
              <a:t>私たちが、演奏を、しました。</a:t>
            </a:r>
            <a:endParaRPr lang="en-US" altLang="ja-JP" dirty="0">
              <a:solidFill>
                <a:srgbClr val="FF006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6600CC"/>
                </a:solidFill>
              </a:rPr>
              <a:t>本番前について</a:t>
            </a:r>
            <a:endParaRPr kumimoji="1" lang="ja-JP" altLang="en-US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5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osei.ac.jp/5092210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691276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演奏の終わりについて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66"/>
                </a:solidFill>
              </a:rPr>
              <a:t>演奏終了後について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  <p:pic>
        <p:nvPicPr>
          <p:cNvPr id="1026" name="Picture 2" descr="http://www.sosei.ac.jp/50922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4969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B050"/>
                </a:solidFill>
              </a:rPr>
              <a:t>もっと多くの人たちに知られるようになって行</a:t>
            </a:r>
            <a:r>
              <a:rPr lang="ja-JP" altLang="en-US" dirty="0" smtClean="0">
                <a:solidFill>
                  <a:srgbClr val="00B050"/>
                </a:solidFill>
              </a:rPr>
              <a:t>ければいい。</a:t>
            </a:r>
            <a:endParaRPr kumimoji="1" lang="en-US" altLang="ja-JP" dirty="0" smtClean="0">
              <a:solidFill>
                <a:srgbClr val="00B050"/>
              </a:solidFill>
            </a:endParaRPr>
          </a:p>
          <a:p>
            <a:r>
              <a:rPr lang="ja-JP" altLang="en-US" dirty="0" smtClean="0">
                <a:solidFill>
                  <a:srgbClr val="00B050"/>
                </a:solidFill>
              </a:rPr>
              <a:t>そうしたら、みんなにも、人気になる。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rgbClr val="00B050"/>
              </a:solidFill>
            </a:endParaRPr>
          </a:p>
          <a:p>
            <a:r>
              <a:rPr lang="ja-JP" altLang="en-US" dirty="0" smtClean="0">
                <a:solidFill>
                  <a:srgbClr val="00B050"/>
                </a:solidFill>
              </a:rPr>
              <a:t>やりがいある。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r>
              <a:rPr lang="ja-JP" altLang="en-US" dirty="0" smtClean="0">
                <a:solidFill>
                  <a:srgbClr val="00B050"/>
                </a:solidFill>
              </a:rPr>
              <a:t>達成感もあります。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r>
              <a:rPr lang="ja-JP" altLang="en-US" dirty="0" smtClean="0">
                <a:solidFill>
                  <a:srgbClr val="00B050"/>
                </a:solidFill>
              </a:rPr>
              <a:t>充実感も楽しめる。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まとめについて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2225930" y="3530906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3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218</TotalTime>
  <Words>201</Words>
  <Application>Microsoft Office PowerPoint</Application>
  <PresentationFormat>画面に合わせる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ウェーブ</vt:lpstr>
      <vt:lpstr>太鼓の思い出について</vt:lpstr>
      <vt:lpstr>３年間の太鼓を通して</vt:lpstr>
      <vt:lpstr>宮崎大会の演奏</vt:lpstr>
      <vt:lpstr> バチの持ち方について </vt:lpstr>
      <vt:lpstr>   練習風景の様子について   </vt:lpstr>
      <vt:lpstr>本番前について</vt:lpstr>
      <vt:lpstr>演奏の終わりについて</vt:lpstr>
      <vt:lpstr>演奏終了後について</vt:lpstr>
      <vt:lpstr>まとめについて</vt:lpstr>
      <vt:lpstr>完結FINISHED</vt:lpstr>
    </vt:vector>
  </TitlesOfParts>
  <Company>東海大学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高校３年間の太鼓の経験に元つ</dc:title>
  <dc:creator>TOKAI</dc:creator>
  <cp:lastModifiedBy>TOKAI</cp:lastModifiedBy>
  <cp:revision>27</cp:revision>
  <dcterms:created xsi:type="dcterms:W3CDTF">2011-06-22T04:30:57Z</dcterms:created>
  <dcterms:modified xsi:type="dcterms:W3CDTF">2011-07-11T02:42:47Z</dcterms:modified>
</cp:coreProperties>
</file>